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roxima Nova"/>
      <p:regular r:id="rId18"/>
      <p:bold r:id="rId19"/>
      <p:italic r:id="rId20"/>
      <p:boldItalic r:id="rId21"/>
    </p:embeddedFont>
    <p:embeddedFont>
      <p:font typeface="Fugaz One"/>
      <p:regular r:id="rId22"/>
    </p:embeddedFont>
    <p:embeddedFont>
      <p:font typeface="Ultra"/>
      <p:regular r:id="rId23"/>
    </p:embeddedFont>
    <p:embeddedFont>
      <p:font typeface="Alfa Slab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DE4608-F9F6-4148-ABF4-2335B9082249}">
  <a:tblStyle styleId="{51DE4608-F9F6-4148-ABF4-2335B908224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roximaNova-italic.fntdata"/><Relationship Id="rId11" Type="http://schemas.openxmlformats.org/officeDocument/2006/relationships/slide" Target="slides/slide6.xml"/><Relationship Id="rId22" Type="http://schemas.openxmlformats.org/officeDocument/2006/relationships/font" Target="fonts/FugazOne-regular.fntdata"/><Relationship Id="rId10" Type="http://schemas.openxmlformats.org/officeDocument/2006/relationships/slide" Target="slides/slide5.xml"/><Relationship Id="rId21" Type="http://schemas.openxmlformats.org/officeDocument/2006/relationships/font" Target="fonts/ProximaNova-boldItalic.fntdata"/><Relationship Id="rId13" Type="http://schemas.openxmlformats.org/officeDocument/2006/relationships/slide" Target="slides/slide8.xml"/><Relationship Id="rId24" Type="http://schemas.openxmlformats.org/officeDocument/2006/relationships/font" Target="fonts/AlfaSlabOne-regular.fntdata"/><Relationship Id="rId12" Type="http://schemas.openxmlformats.org/officeDocument/2006/relationships/slide" Target="slides/slide7.xml"/><Relationship Id="rId23" Type="http://schemas.openxmlformats.org/officeDocument/2006/relationships/font" Target="fonts/Ultr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bold.fntdata"/><Relationship Id="rId6" Type="http://schemas.openxmlformats.org/officeDocument/2006/relationships/slide" Target="slides/slide1.xml"/><Relationship Id="rId18" Type="http://schemas.openxmlformats.org/officeDocument/2006/relationships/font" Target="fonts/Proxim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Rt5MhqaxUAM7EFPrWjIz22MwjImaMMf-2izUSzuZNj8/edit?usp=sharing" TargetMode="External"/><Relationship Id="rId3" Type="http://schemas.openxmlformats.org/officeDocument/2006/relationships/hyperlink" Target="https://docs.google.com/spreadsheets/d/1gMOq13exOJpGsF8E1VkHOksSx0EIyBmcsROgHZVAy2I/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eoIID_0DesFaS6ad6Jle80srTO-8zMdzwYyVkYA8MwE/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6f2095bb0d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6f2095bb0d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US">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US">
                <a:latin typeface="Proxima Nova"/>
                <a:ea typeface="Proxima Nova"/>
                <a:cs typeface="Proxima Nova"/>
                <a:sym typeface="Proxima Nova"/>
              </a:rPr>
              <a:t>Key TOK terms appear in a</a:t>
            </a:r>
            <a:r>
              <a:rPr b="1" lang="en-US">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Create a shared document on Google Classroom - add responses to students’ questions.</a:t>
            </a:r>
            <a:endParaRPr sz="1100">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Feedback sheet for this task is </a:t>
            </a:r>
            <a:r>
              <a:rPr lang="en-US" sz="1100" u="sng">
                <a:solidFill>
                  <a:schemeClr val="hlink"/>
                </a:solidFill>
                <a:latin typeface="Proxima Nova"/>
                <a:ea typeface="Proxima Nova"/>
                <a:cs typeface="Proxima Nova"/>
                <a:sym typeface="Proxima Nova"/>
                <a:hlinkClick r:id="rId2"/>
              </a:rPr>
              <a:t>here</a:t>
            </a:r>
            <a:r>
              <a:rPr lang="en-US" sz="1100">
                <a:latin typeface="Proxima Nova"/>
                <a:ea typeface="Proxima Nova"/>
                <a:cs typeface="Proxima Nova"/>
                <a:sym typeface="Proxima Nova"/>
              </a:rPr>
              <a:t>.</a:t>
            </a:r>
            <a:endParaRPr sz="1100">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See the </a:t>
            </a:r>
            <a:r>
              <a:rPr lang="en-US" sz="1100" u="sng">
                <a:solidFill>
                  <a:schemeClr val="hlink"/>
                </a:solidFill>
                <a:latin typeface="Proxima Nova"/>
                <a:ea typeface="Proxima Nova"/>
                <a:cs typeface="Proxima Nova"/>
                <a:sym typeface="Proxima Nova"/>
                <a:hlinkClick r:id="rId3"/>
              </a:rPr>
              <a:t>BQ1 assessment tracker</a:t>
            </a:r>
            <a:r>
              <a:rPr lang="en-US" sz="1100">
                <a:latin typeface="Proxima Nova"/>
                <a:ea typeface="Proxima Nova"/>
                <a:cs typeface="Proxima Nova"/>
                <a:sym typeface="Proxima Nova"/>
              </a:rPr>
              <a:t> for suggestions on providing feedback, and recording students’ progress</a:t>
            </a:r>
            <a:endParaRPr sz="1100">
              <a:latin typeface="Proxima Nova"/>
              <a:ea typeface="Proxima Nova"/>
              <a:cs typeface="Proxima Nova"/>
              <a:sym typeface="Proxima Nova"/>
            </a:endParaRPr>
          </a:p>
        </p:txBody>
      </p:sp>
      <p:sp>
        <p:nvSpPr>
          <p:cNvPr id="183" name="Google Shape;183;p1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7290dacd7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7290dacd7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d20462c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0d20462c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Proxima Nova"/>
              <a:buChar char="●"/>
            </a:pPr>
            <a:r>
              <a:rPr lang="en-US">
                <a:latin typeface="Proxima Nova"/>
                <a:ea typeface="Proxima Nova"/>
                <a:cs typeface="Proxima Nova"/>
                <a:sym typeface="Proxima Nova"/>
              </a:rPr>
              <a:t>Use this slide to access the ‘Exploration Points’ notes for BQ1, which will help students to develop a deeper knowledge of any TOK theme or area of knowledge. This will not only help them to master the TOK course in general, but also craft a great exhibition or essay. </a:t>
            </a:r>
            <a:endParaRPr>
              <a:latin typeface="Proxima Nova"/>
              <a:ea typeface="Proxima Nova"/>
              <a:cs typeface="Proxima Nova"/>
              <a:sym typeface="Proxima Nova"/>
            </a:endParaRPr>
          </a:p>
          <a:p>
            <a:pPr indent="-298450" lvl="0" marL="457200" rtl="0" algn="l">
              <a:lnSpc>
                <a:spcPct val="115000"/>
              </a:lnSpc>
              <a:spcBef>
                <a:spcPts val="1000"/>
              </a:spcBef>
              <a:spcAft>
                <a:spcPts val="1000"/>
              </a:spcAft>
              <a:buClr>
                <a:srgbClr val="000000"/>
              </a:buClr>
              <a:buSzPts val="1100"/>
              <a:buFont typeface="Proxima Nova"/>
              <a:buChar char="●"/>
            </a:pPr>
            <a:r>
              <a:rPr lang="en-US">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143a08d5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143a08d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Proxima Nova"/>
              <a:ea typeface="Proxima Nova"/>
              <a:cs typeface="Proxima Nova"/>
              <a:sym typeface="Proxima Nova"/>
            </a:endParaRPr>
          </a:p>
        </p:txBody>
      </p:sp>
      <p:sp>
        <p:nvSpPr>
          <p:cNvPr id="134" name="Google Shape;134;p7: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These two slides teacher-led. </a:t>
            </a:r>
            <a:endParaRPr sz="1100">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Students should be told that writing journals is a key part of the TOK learning experience, but also, hopefully, a great way to become more reflective about the world.</a:t>
            </a:r>
            <a:endParaRPr sz="1100"/>
          </a:p>
        </p:txBody>
      </p:sp>
      <p:sp>
        <p:nvSpPr>
          <p:cNvPr id="141" name="Google Shape;141;p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Adjust week </a:t>
            </a:r>
            <a:r>
              <a:rPr b="1" lang="en-US" sz="1100">
                <a:latin typeface="Proxima Nova"/>
                <a:ea typeface="Proxima Nova"/>
                <a:cs typeface="Proxima Nova"/>
                <a:sym typeface="Proxima Nova"/>
              </a:rPr>
              <a:t>XX</a:t>
            </a:r>
            <a:endParaRPr b="1" sz="1100">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Just have a very quick look through the rubric at this point; students should have a closer read in their own time.</a:t>
            </a:r>
            <a:endParaRPr sz="1100">
              <a:latin typeface="Proxima Nova"/>
              <a:ea typeface="Proxima Nova"/>
              <a:cs typeface="Proxima Nova"/>
              <a:sym typeface="Proxima Nova"/>
            </a:endParaRPr>
          </a:p>
        </p:txBody>
      </p:sp>
      <p:sp>
        <p:nvSpPr>
          <p:cNvPr id="148" name="Google Shape;148;p9: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Exemplar TOK journal entries are </a:t>
            </a:r>
            <a:r>
              <a:rPr lang="en-US" sz="1100" u="sng">
                <a:solidFill>
                  <a:schemeClr val="hlink"/>
                </a:solidFill>
                <a:latin typeface="Proxima Nova"/>
                <a:ea typeface="Proxima Nova"/>
                <a:cs typeface="Proxima Nova"/>
                <a:sym typeface="Proxima Nova"/>
                <a:hlinkClick r:id="rId2"/>
              </a:rPr>
              <a:t>here</a:t>
            </a:r>
            <a:r>
              <a:rPr lang="en-US" sz="1100">
                <a:latin typeface="Proxima Nova"/>
                <a:ea typeface="Proxima Nova"/>
                <a:cs typeface="Proxima Nova"/>
                <a:sym typeface="Proxima Nova"/>
              </a:rPr>
              <a:t>. </a:t>
            </a:r>
            <a:endParaRPr sz="1100">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Share answers; jot down responses on board.</a:t>
            </a:r>
            <a:endParaRPr sz="1100">
              <a:latin typeface="Proxima Nova"/>
              <a:ea typeface="Proxima Nova"/>
              <a:cs typeface="Proxima Nova"/>
              <a:sym typeface="Proxima Nova"/>
            </a:endParaRPr>
          </a:p>
        </p:txBody>
      </p:sp>
      <p:sp>
        <p:nvSpPr>
          <p:cNvPr id="155" name="Google Shape;155;p1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6f2f22af77_0_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Hopefully these bullet points will align with what the students came up with.</a:t>
            </a:r>
            <a:endParaRPr sz="1100">
              <a:latin typeface="Proxima Nova"/>
              <a:ea typeface="Proxima Nova"/>
              <a:cs typeface="Proxima Nova"/>
              <a:sym typeface="Proxima Nova"/>
            </a:endParaRPr>
          </a:p>
        </p:txBody>
      </p:sp>
      <p:sp>
        <p:nvSpPr>
          <p:cNvPr id="162" name="Google Shape;162;g6f2f22af77_0_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US" sz="1100">
                <a:latin typeface="Proxima Nova"/>
                <a:ea typeface="Proxima Nova"/>
                <a:cs typeface="Proxima Nova"/>
                <a:sym typeface="Proxima Nova"/>
              </a:rPr>
              <a:t>Teacher led instructions. Any questions?</a:t>
            </a:r>
            <a:endParaRPr sz="1100">
              <a:latin typeface="Proxima Nova"/>
              <a:ea typeface="Proxima Nova"/>
              <a:cs typeface="Proxima Nova"/>
              <a:sym typeface="Proxima Nova"/>
            </a:endParaRPr>
          </a:p>
        </p:txBody>
      </p:sp>
      <p:sp>
        <p:nvSpPr>
          <p:cNvPr id="169" name="Google Shape;169;p10: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e1db1647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e1db1647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US">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US">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13"/>
          <p:cNvSpPr txBox="1"/>
          <p:nvPr>
            <p:ph type="title"/>
          </p:nvPr>
        </p:nvSpPr>
        <p:spPr>
          <a:xfrm>
            <a:off x="457200" y="400050"/>
            <a:ext cx="8229600" cy="742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2"/>
              </a:buClr>
              <a:buSzPts val="3000"/>
              <a:buNone/>
              <a:defRPr b="0" i="0" sz="4000" u="none" cap="none" strike="noStrike">
                <a:solidFill>
                  <a:schemeClr val="accent2"/>
                </a:solidFill>
              </a:defRPr>
            </a:lvl1pPr>
            <a:lvl2pPr indent="0" lvl="1" rtl="0">
              <a:spcBef>
                <a:spcPts val="0"/>
              </a:spcBef>
              <a:spcAft>
                <a:spcPts val="0"/>
              </a:spcAft>
              <a:buSzPts val="3000"/>
              <a:buNone/>
              <a:defRPr sz="1800"/>
            </a:lvl2pPr>
            <a:lvl3pPr indent="0" lvl="2" rtl="0">
              <a:spcBef>
                <a:spcPts val="0"/>
              </a:spcBef>
              <a:spcAft>
                <a:spcPts val="0"/>
              </a:spcAft>
              <a:buSzPts val="3000"/>
              <a:buNone/>
              <a:defRPr sz="1800"/>
            </a:lvl3pPr>
            <a:lvl4pPr indent="0" lvl="3" rtl="0">
              <a:spcBef>
                <a:spcPts val="0"/>
              </a:spcBef>
              <a:spcAft>
                <a:spcPts val="0"/>
              </a:spcAft>
              <a:buSzPts val="3000"/>
              <a:buNone/>
              <a:defRPr sz="1800"/>
            </a:lvl4pPr>
            <a:lvl5pPr indent="0" lvl="4" rtl="0">
              <a:spcBef>
                <a:spcPts val="0"/>
              </a:spcBef>
              <a:spcAft>
                <a:spcPts val="0"/>
              </a:spcAft>
              <a:buSzPts val="3000"/>
              <a:buNone/>
              <a:defRPr sz="1800"/>
            </a:lvl5pPr>
            <a:lvl6pPr indent="0" lvl="5" rtl="0">
              <a:spcBef>
                <a:spcPts val="0"/>
              </a:spcBef>
              <a:spcAft>
                <a:spcPts val="0"/>
              </a:spcAft>
              <a:buSzPts val="3000"/>
              <a:buNone/>
              <a:defRPr sz="1800"/>
            </a:lvl6pPr>
            <a:lvl7pPr indent="0" lvl="6" rtl="0">
              <a:spcBef>
                <a:spcPts val="0"/>
              </a:spcBef>
              <a:spcAft>
                <a:spcPts val="0"/>
              </a:spcAft>
              <a:buSzPts val="3000"/>
              <a:buNone/>
              <a:defRPr sz="1800"/>
            </a:lvl7pPr>
            <a:lvl8pPr indent="0" lvl="7" rtl="0">
              <a:spcBef>
                <a:spcPts val="0"/>
              </a:spcBef>
              <a:spcAft>
                <a:spcPts val="0"/>
              </a:spcAft>
              <a:buSzPts val="3000"/>
              <a:buNone/>
              <a:defRPr sz="1800"/>
            </a:lvl8pPr>
            <a:lvl9pPr indent="0" lvl="8" rtl="0">
              <a:spcBef>
                <a:spcPts val="0"/>
              </a:spcBef>
              <a:spcAft>
                <a:spcPts val="0"/>
              </a:spcAft>
              <a:buSzPts val="3000"/>
              <a:buNone/>
              <a:defRPr sz="1800"/>
            </a:lvl9pPr>
          </a:lstStyle>
          <a:p/>
        </p:txBody>
      </p:sp>
      <p:sp>
        <p:nvSpPr>
          <p:cNvPr id="54" name="Google Shape;54;p13"/>
          <p:cNvSpPr txBox="1"/>
          <p:nvPr>
            <p:ph idx="1" type="body"/>
          </p:nvPr>
        </p:nvSpPr>
        <p:spPr>
          <a:xfrm>
            <a:off x="457200" y="1200150"/>
            <a:ext cx="8229600" cy="3657600"/>
          </a:xfrm>
          <a:prstGeom prst="rect">
            <a:avLst/>
          </a:prstGeom>
          <a:noFill/>
          <a:ln>
            <a:noFill/>
          </a:ln>
        </p:spPr>
        <p:txBody>
          <a:bodyPr anchorCtr="0" anchor="t" bIns="91425" lIns="91425" spcFirstLastPara="1" rIns="91425" wrap="square" tIns="91425">
            <a:noAutofit/>
          </a:bodyPr>
          <a:lstStyle>
            <a:lvl1pPr indent="-358140" lvl="0" marL="457200" marR="0" rtl="0" algn="l">
              <a:spcBef>
                <a:spcPts val="480"/>
              </a:spcBef>
              <a:spcAft>
                <a:spcPts val="0"/>
              </a:spcAft>
              <a:buClr>
                <a:schemeClr val="accent1"/>
              </a:buClr>
              <a:buSzPts val="2040"/>
              <a:buChar char="•"/>
              <a:defRPr b="0" i="0" sz="2400" u="none" cap="none" strike="noStrike">
                <a:solidFill>
                  <a:schemeClr val="dk1"/>
                </a:solidFill>
              </a:defRPr>
            </a:lvl1pPr>
            <a:lvl2pPr indent="-336550" lvl="1" marL="914400" marR="0" rtl="0" algn="l">
              <a:spcBef>
                <a:spcPts val="1600"/>
              </a:spcBef>
              <a:spcAft>
                <a:spcPts val="0"/>
              </a:spcAft>
              <a:buClr>
                <a:schemeClr val="accent1"/>
              </a:buClr>
              <a:buSzPts val="1700"/>
              <a:buChar char="•"/>
              <a:defRPr b="0" i="0" sz="2000" u="none" cap="none" strike="noStrike">
                <a:solidFill>
                  <a:schemeClr val="dk1"/>
                </a:solidFill>
              </a:defRPr>
            </a:lvl2pPr>
            <a:lvl3pPr indent="-331469" lvl="2" marL="1371600" marR="0" rtl="0" algn="l">
              <a:spcBef>
                <a:spcPts val="1600"/>
              </a:spcBef>
              <a:spcAft>
                <a:spcPts val="0"/>
              </a:spcAft>
              <a:buClr>
                <a:schemeClr val="accent1"/>
              </a:buClr>
              <a:buSzPts val="1620"/>
              <a:buChar char="•"/>
              <a:defRPr b="0" i="0" sz="1800" u="none" cap="none" strike="noStrike">
                <a:solidFill>
                  <a:schemeClr val="dk1"/>
                </a:solidFill>
              </a:defRPr>
            </a:lvl3pPr>
            <a:lvl4pPr indent="-330200" lvl="3" marL="1828800" marR="0" rtl="0" algn="l">
              <a:spcBef>
                <a:spcPts val="1600"/>
              </a:spcBef>
              <a:spcAft>
                <a:spcPts val="0"/>
              </a:spcAft>
              <a:buClr>
                <a:schemeClr val="accent1"/>
              </a:buClr>
              <a:buSzPts val="1600"/>
              <a:buChar char="•"/>
              <a:defRPr b="0" i="0" sz="1600" u="none" cap="none" strike="noStrike">
                <a:solidFill>
                  <a:schemeClr val="dk1"/>
                </a:solidFill>
              </a:defRPr>
            </a:lvl4pPr>
            <a:lvl5pPr indent="-317500" lvl="4" marL="2286000" marR="0" rtl="0" algn="l">
              <a:spcBef>
                <a:spcPts val="1600"/>
              </a:spcBef>
              <a:spcAft>
                <a:spcPts val="0"/>
              </a:spcAft>
              <a:buClr>
                <a:schemeClr val="accent1"/>
              </a:buClr>
              <a:buSzPts val="1400"/>
              <a:buChar char="•"/>
              <a:defRPr b="0" i="0" sz="1400" u="none" cap="none" strike="noStrike">
                <a:solidFill>
                  <a:schemeClr val="dk1"/>
                </a:solidFill>
              </a:defRPr>
            </a:lvl5pPr>
            <a:lvl6pPr indent="-311150" lvl="5" marL="2743200" marR="0" rtl="0" algn="l">
              <a:spcBef>
                <a:spcPts val="1600"/>
              </a:spcBef>
              <a:spcAft>
                <a:spcPts val="0"/>
              </a:spcAft>
              <a:buClr>
                <a:schemeClr val="accent1"/>
              </a:buClr>
              <a:buSzPts val="1300"/>
              <a:buChar char="•"/>
              <a:defRPr b="0" i="0" sz="1300" u="none" cap="none" strike="noStrike">
                <a:solidFill>
                  <a:schemeClr val="dk1"/>
                </a:solidFill>
              </a:defRPr>
            </a:lvl6pPr>
            <a:lvl7pPr indent="-311150" lvl="6" marL="3200400" marR="0" rtl="0" algn="l">
              <a:spcBef>
                <a:spcPts val="1600"/>
              </a:spcBef>
              <a:spcAft>
                <a:spcPts val="0"/>
              </a:spcAft>
              <a:buClr>
                <a:schemeClr val="accent1"/>
              </a:buClr>
              <a:buSzPts val="1300"/>
              <a:buChar char="•"/>
              <a:defRPr b="0" i="0" sz="1300" u="none" cap="none" strike="noStrike">
                <a:solidFill>
                  <a:schemeClr val="dk1"/>
                </a:solidFill>
              </a:defRPr>
            </a:lvl7pPr>
            <a:lvl8pPr indent="-311150" lvl="7" marL="3657600" marR="0" rtl="0" algn="l">
              <a:spcBef>
                <a:spcPts val="1600"/>
              </a:spcBef>
              <a:spcAft>
                <a:spcPts val="0"/>
              </a:spcAft>
              <a:buClr>
                <a:schemeClr val="accent1"/>
              </a:buClr>
              <a:buSzPts val="1300"/>
              <a:buChar char="•"/>
              <a:defRPr b="0" i="0" sz="1300" u="none" cap="none" strike="noStrike">
                <a:solidFill>
                  <a:schemeClr val="dk1"/>
                </a:solidFill>
              </a:defRPr>
            </a:lvl8pPr>
            <a:lvl9pPr indent="-311150" lvl="8" marL="4114800" marR="0" rtl="0" algn="l">
              <a:spcBef>
                <a:spcPts val="1600"/>
              </a:spcBef>
              <a:spcAft>
                <a:spcPts val="1600"/>
              </a:spcAft>
              <a:buClr>
                <a:schemeClr val="accent1"/>
              </a:buClr>
              <a:buSzPts val="1300"/>
              <a:buChar char="•"/>
              <a:defRPr b="0" i="0" sz="1300" u="none" cap="none" strike="noStrike">
                <a:solidFill>
                  <a:schemeClr val="dk1"/>
                </a:solidFill>
              </a:defRPr>
            </a:lvl9pPr>
          </a:lstStyle>
          <a:p/>
        </p:txBody>
      </p:sp>
      <p:sp>
        <p:nvSpPr>
          <p:cNvPr id="55" name="Google Shape;55;p13"/>
          <p:cNvSpPr txBox="1"/>
          <p:nvPr>
            <p:ph idx="10" type="dt"/>
          </p:nvPr>
        </p:nvSpPr>
        <p:spPr>
          <a:xfrm>
            <a:off x="457200" y="13716"/>
            <a:ext cx="2895600" cy="246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6" name="Google Shape;56;p13"/>
          <p:cNvSpPr txBox="1"/>
          <p:nvPr>
            <p:ph idx="11" type="ftr"/>
          </p:nvPr>
        </p:nvSpPr>
        <p:spPr>
          <a:xfrm>
            <a:off x="3429000" y="13716"/>
            <a:ext cx="4114800" cy="246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13"/>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Arial"/>
                <a:ea typeface="Arial"/>
                <a:cs typeface="Arial"/>
                <a:sym typeface="Arial"/>
              </a:defRPr>
            </a:lvl1pPr>
            <a:lvl2pPr indent="0" lvl="1" marL="0" marR="0" rtl="0" algn="l">
              <a:spcBef>
                <a:spcPts val="0"/>
              </a:spcBef>
              <a:buNone/>
              <a:defRPr b="1" i="0" sz="1400" u="none" cap="none" strike="noStrike">
                <a:solidFill>
                  <a:srgbClr val="FFFFFF"/>
                </a:solidFill>
                <a:latin typeface="Arial"/>
                <a:ea typeface="Arial"/>
                <a:cs typeface="Arial"/>
                <a:sym typeface="Arial"/>
              </a:defRPr>
            </a:lvl2pPr>
            <a:lvl3pPr indent="0" lvl="2" marL="0" marR="0" rtl="0" algn="l">
              <a:spcBef>
                <a:spcPts val="0"/>
              </a:spcBef>
              <a:buNone/>
              <a:defRPr b="1" i="0" sz="1400" u="none" cap="none" strike="noStrike">
                <a:solidFill>
                  <a:srgbClr val="FFFFFF"/>
                </a:solidFill>
                <a:latin typeface="Arial"/>
                <a:ea typeface="Arial"/>
                <a:cs typeface="Arial"/>
                <a:sym typeface="Arial"/>
              </a:defRPr>
            </a:lvl3pPr>
            <a:lvl4pPr indent="0" lvl="3" marL="0" marR="0" rtl="0" algn="l">
              <a:spcBef>
                <a:spcPts val="0"/>
              </a:spcBef>
              <a:buNone/>
              <a:defRPr b="1" i="0" sz="1400" u="none" cap="none" strike="noStrike">
                <a:solidFill>
                  <a:srgbClr val="FFFFFF"/>
                </a:solidFill>
                <a:latin typeface="Arial"/>
                <a:ea typeface="Arial"/>
                <a:cs typeface="Arial"/>
                <a:sym typeface="Arial"/>
              </a:defRPr>
            </a:lvl4pPr>
            <a:lvl5pPr indent="0" lvl="4" marL="0" marR="0" rtl="0" algn="l">
              <a:spcBef>
                <a:spcPts val="0"/>
              </a:spcBef>
              <a:buNone/>
              <a:defRPr b="1" i="0" sz="1400" u="none" cap="none" strike="noStrike">
                <a:solidFill>
                  <a:srgbClr val="FFFFFF"/>
                </a:solidFill>
                <a:latin typeface="Arial"/>
                <a:ea typeface="Arial"/>
                <a:cs typeface="Arial"/>
                <a:sym typeface="Arial"/>
              </a:defRPr>
            </a:lvl5pPr>
            <a:lvl6pPr indent="0" lvl="5" marL="0" marR="0" rtl="0" algn="l">
              <a:spcBef>
                <a:spcPts val="0"/>
              </a:spcBef>
              <a:buNone/>
              <a:defRPr b="1" i="0" sz="1400" u="none" cap="none" strike="noStrike">
                <a:solidFill>
                  <a:srgbClr val="FFFFFF"/>
                </a:solidFill>
                <a:latin typeface="Arial"/>
                <a:ea typeface="Arial"/>
                <a:cs typeface="Arial"/>
                <a:sym typeface="Arial"/>
              </a:defRPr>
            </a:lvl6pPr>
            <a:lvl7pPr indent="0" lvl="6" marL="0" marR="0" rtl="0" algn="l">
              <a:spcBef>
                <a:spcPts val="0"/>
              </a:spcBef>
              <a:buNone/>
              <a:defRPr b="1" i="0" sz="1400" u="none" cap="none" strike="noStrike">
                <a:solidFill>
                  <a:srgbClr val="FFFFFF"/>
                </a:solidFill>
                <a:latin typeface="Arial"/>
                <a:ea typeface="Arial"/>
                <a:cs typeface="Arial"/>
                <a:sym typeface="Arial"/>
              </a:defRPr>
            </a:lvl7pPr>
            <a:lvl8pPr indent="0" lvl="7" marL="0" marR="0" rtl="0" algn="l">
              <a:spcBef>
                <a:spcPts val="0"/>
              </a:spcBef>
              <a:buNone/>
              <a:defRPr b="1" i="0" sz="1400" u="none" cap="none" strike="noStrike">
                <a:solidFill>
                  <a:srgbClr val="FFFFFF"/>
                </a:solidFill>
                <a:latin typeface="Arial"/>
                <a:ea typeface="Arial"/>
                <a:cs typeface="Arial"/>
                <a:sym typeface="Arial"/>
              </a:defRPr>
            </a:lvl8pPr>
            <a:lvl9pPr indent="0" lvl="8" marL="0" marR="0" rtl="0" algn="l">
              <a:spcBef>
                <a:spcPts val="0"/>
              </a:spcBef>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 name="Shape 58"/>
        <p:cNvGrpSpPr/>
        <p:nvPr/>
      </p:nvGrpSpPr>
      <p:grpSpPr>
        <a:xfrm>
          <a:off x="0" y="0"/>
          <a:ext cx="0" cy="0"/>
          <a:chOff x="0" y="0"/>
          <a:chExt cx="0" cy="0"/>
        </a:xfrm>
      </p:grpSpPr>
      <p:sp>
        <p:nvSpPr>
          <p:cNvPr id="59" name="Google Shape;59;p14"/>
          <p:cNvSpPr txBox="1"/>
          <p:nvPr>
            <p:ph type="title"/>
          </p:nvPr>
        </p:nvSpPr>
        <p:spPr>
          <a:xfrm>
            <a:off x="457200" y="400050"/>
            <a:ext cx="8229600" cy="7428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accent2"/>
              </a:buClr>
              <a:buSzPts val="3000"/>
              <a:buNone/>
              <a:defRPr b="0" i="0" sz="4000" u="none" cap="none" strike="noStrike">
                <a:solidFill>
                  <a:schemeClr val="accent2"/>
                </a:solidFill>
              </a:defRPr>
            </a:lvl1pPr>
            <a:lvl2pPr indent="0" lvl="1" rtl="0">
              <a:spcBef>
                <a:spcPts val="0"/>
              </a:spcBef>
              <a:spcAft>
                <a:spcPts val="0"/>
              </a:spcAft>
              <a:buSzPts val="3000"/>
              <a:buNone/>
              <a:defRPr sz="1800"/>
            </a:lvl2pPr>
            <a:lvl3pPr indent="0" lvl="2" rtl="0">
              <a:spcBef>
                <a:spcPts val="0"/>
              </a:spcBef>
              <a:spcAft>
                <a:spcPts val="0"/>
              </a:spcAft>
              <a:buSzPts val="3000"/>
              <a:buNone/>
              <a:defRPr sz="1800"/>
            </a:lvl3pPr>
            <a:lvl4pPr indent="0" lvl="3" rtl="0">
              <a:spcBef>
                <a:spcPts val="0"/>
              </a:spcBef>
              <a:spcAft>
                <a:spcPts val="0"/>
              </a:spcAft>
              <a:buSzPts val="3000"/>
              <a:buNone/>
              <a:defRPr sz="1800"/>
            </a:lvl4pPr>
            <a:lvl5pPr indent="0" lvl="4" rtl="0">
              <a:spcBef>
                <a:spcPts val="0"/>
              </a:spcBef>
              <a:spcAft>
                <a:spcPts val="0"/>
              </a:spcAft>
              <a:buSzPts val="3000"/>
              <a:buNone/>
              <a:defRPr sz="1800"/>
            </a:lvl5pPr>
            <a:lvl6pPr indent="0" lvl="5" rtl="0">
              <a:spcBef>
                <a:spcPts val="0"/>
              </a:spcBef>
              <a:spcAft>
                <a:spcPts val="0"/>
              </a:spcAft>
              <a:buSzPts val="3000"/>
              <a:buNone/>
              <a:defRPr sz="1800"/>
            </a:lvl6pPr>
            <a:lvl7pPr indent="0" lvl="6" rtl="0">
              <a:spcBef>
                <a:spcPts val="0"/>
              </a:spcBef>
              <a:spcAft>
                <a:spcPts val="0"/>
              </a:spcAft>
              <a:buSzPts val="3000"/>
              <a:buNone/>
              <a:defRPr sz="1800"/>
            </a:lvl7pPr>
            <a:lvl8pPr indent="0" lvl="7" rtl="0">
              <a:spcBef>
                <a:spcPts val="0"/>
              </a:spcBef>
              <a:spcAft>
                <a:spcPts val="0"/>
              </a:spcAft>
              <a:buSzPts val="3000"/>
              <a:buNone/>
              <a:defRPr sz="1800"/>
            </a:lvl8pPr>
            <a:lvl9pPr indent="0" lvl="8" rtl="0">
              <a:spcBef>
                <a:spcPts val="0"/>
              </a:spcBef>
              <a:spcAft>
                <a:spcPts val="0"/>
              </a:spcAft>
              <a:buSzPts val="3000"/>
              <a:buNone/>
              <a:defRPr sz="1800"/>
            </a:lvl9pPr>
          </a:lstStyle>
          <a:p/>
        </p:txBody>
      </p:sp>
      <p:sp>
        <p:nvSpPr>
          <p:cNvPr id="60" name="Google Shape;60;p14"/>
          <p:cNvSpPr txBox="1"/>
          <p:nvPr>
            <p:ph idx="1" type="body"/>
          </p:nvPr>
        </p:nvSpPr>
        <p:spPr>
          <a:xfrm>
            <a:off x="457200" y="1255014"/>
            <a:ext cx="4038600" cy="3538800"/>
          </a:xfrm>
          <a:prstGeom prst="rect">
            <a:avLst/>
          </a:prstGeom>
          <a:noFill/>
          <a:ln>
            <a:noFill/>
          </a:ln>
        </p:spPr>
        <p:txBody>
          <a:bodyPr anchorCtr="0" anchor="t" bIns="91425" lIns="91425" spcFirstLastPara="1" rIns="91425" wrap="square" tIns="91425">
            <a:noAutofit/>
          </a:bodyPr>
          <a:lstStyle>
            <a:lvl1pPr indent="-379730" lvl="0" marL="457200" marR="0" rtl="0" algn="l">
              <a:spcBef>
                <a:spcPts val="560"/>
              </a:spcBef>
              <a:spcAft>
                <a:spcPts val="0"/>
              </a:spcAft>
              <a:buClr>
                <a:schemeClr val="accent1"/>
              </a:buClr>
              <a:buSzPts val="2380"/>
              <a:buChar char="•"/>
              <a:defRPr b="0" i="0" sz="2800" u="none" cap="none" strike="noStrike">
                <a:solidFill>
                  <a:schemeClr val="dk1"/>
                </a:solidFill>
              </a:defRPr>
            </a:lvl1pPr>
            <a:lvl2pPr indent="-358140" lvl="1" marL="914400" marR="0" rtl="0" algn="l">
              <a:spcBef>
                <a:spcPts val="1600"/>
              </a:spcBef>
              <a:spcAft>
                <a:spcPts val="0"/>
              </a:spcAft>
              <a:buClr>
                <a:schemeClr val="accent1"/>
              </a:buClr>
              <a:buSzPts val="2040"/>
              <a:buChar char="•"/>
              <a:defRPr b="0" i="0" sz="2400" u="none" cap="none" strike="noStrike">
                <a:solidFill>
                  <a:schemeClr val="dk1"/>
                </a:solidFill>
              </a:defRPr>
            </a:lvl2pPr>
            <a:lvl3pPr indent="-342900" lvl="2" marL="1371600" marR="0" rtl="0" algn="l">
              <a:spcBef>
                <a:spcPts val="1600"/>
              </a:spcBef>
              <a:spcAft>
                <a:spcPts val="0"/>
              </a:spcAft>
              <a:buClr>
                <a:schemeClr val="accent1"/>
              </a:buClr>
              <a:buSzPts val="1800"/>
              <a:buChar char="•"/>
              <a:defRPr b="0" i="0" sz="2000" u="none" cap="none" strike="noStrike">
                <a:solidFill>
                  <a:schemeClr val="dk1"/>
                </a:solidFill>
              </a:defRPr>
            </a:lvl3pPr>
            <a:lvl4pPr indent="-342900" lvl="3" marL="1828800" marR="0" rtl="0" algn="l">
              <a:spcBef>
                <a:spcPts val="1600"/>
              </a:spcBef>
              <a:spcAft>
                <a:spcPts val="0"/>
              </a:spcAft>
              <a:buClr>
                <a:schemeClr val="accent1"/>
              </a:buClr>
              <a:buSzPts val="1800"/>
              <a:buChar char="•"/>
              <a:defRPr b="0" i="0" sz="1800" u="none" cap="none" strike="noStrike">
                <a:solidFill>
                  <a:schemeClr val="dk1"/>
                </a:solidFill>
              </a:defRPr>
            </a:lvl4pPr>
            <a:lvl5pPr indent="-342900" lvl="4" marL="2286000" marR="0" rtl="0" algn="l">
              <a:spcBef>
                <a:spcPts val="1600"/>
              </a:spcBef>
              <a:spcAft>
                <a:spcPts val="0"/>
              </a:spcAft>
              <a:buClr>
                <a:schemeClr val="accent1"/>
              </a:buClr>
              <a:buSzPts val="1800"/>
              <a:buChar char="•"/>
              <a:defRPr b="0" i="0" sz="1800" u="none" cap="none" strike="noStrike">
                <a:solidFill>
                  <a:schemeClr val="dk1"/>
                </a:solidFill>
              </a:defRPr>
            </a:lvl5pPr>
            <a:lvl6pPr indent="-342900" lvl="5" marL="2743200" marR="0" rtl="0" algn="l">
              <a:spcBef>
                <a:spcPts val="1600"/>
              </a:spcBef>
              <a:spcAft>
                <a:spcPts val="0"/>
              </a:spcAft>
              <a:buClr>
                <a:schemeClr val="accent1"/>
              </a:buClr>
              <a:buSzPts val="1800"/>
              <a:buChar char="•"/>
              <a:defRPr b="0" i="0" sz="1800" u="none" cap="none" strike="noStrike">
                <a:solidFill>
                  <a:schemeClr val="dk1"/>
                </a:solidFill>
              </a:defRPr>
            </a:lvl6pPr>
            <a:lvl7pPr indent="-342900" lvl="6" marL="3200400" marR="0" rtl="0" algn="l">
              <a:spcBef>
                <a:spcPts val="1600"/>
              </a:spcBef>
              <a:spcAft>
                <a:spcPts val="0"/>
              </a:spcAft>
              <a:buClr>
                <a:schemeClr val="accent1"/>
              </a:buClr>
              <a:buSzPts val="1800"/>
              <a:buChar char="•"/>
              <a:defRPr b="0" i="0" sz="1800" u="none" cap="none" strike="noStrike">
                <a:solidFill>
                  <a:schemeClr val="dk1"/>
                </a:solidFill>
              </a:defRPr>
            </a:lvl7pPr>
            <a:lvl8pPr indent="-342900" lvl="7" marL="3657600" marR="0" rtl="0" algn="l">
              <a:spcBef>
                <a:spcPts val="1600"/>
              </a:spcBef>
              <a:spcAft>
                <a:spcPts val="0"/>
              </a:spcAft>
              <a:buClr>
                <a:schemeClr val="accent1"/>
              </a:buClr>
              <a:buSzPts val="1800"/>
              <a:buChar char="•"/>
              <a:defRPr b="0" i="0" sz="1800" u="none" cap="none" strike="noStrike">
                <a:solidFill>
                  <a:schemeClr val="dk1"/>
                </a:solidFill>
              </a:defRPr>
            </a:lvl8pPr>
            <a:lvl9pPr indent="-342900" lvl="8" marL="4114800" marR="0" rtl="0" algn="l">
              <a:spcBef>
                <a:spcPts val="1600"/>
              </a:spcBef>
              <a:spcAft>
                <a:spcPts val="1600"/>
              </a:spcAft>
              <a:buClr>
                <a:schemeClr val="accent1"/>
              </a:buClr>
              <a:buSzPts val="1800"/>
              <a:buChar char="•"/>
              <a:defRPr b="0" i="0" sz="1800" u="none" cap="none" strike="noStrike">
                <a:solidFill>
                  <a:schemeClr val="dk1"/>
                </a:solidFill>
              </a:defRPr>
            </a:lvl9pPr>
          </a:lstStyle>
          <a:p/>
        </p:txBody>
      </p:sp>
      <p:sp>
        <p:nvSpPr>
          <p:cNvPr id="61" name="Google Shape;61;p14"/>
          <p:cNvSpPr txBox="1"/>
          <p:nvPr>
            <p:ph idx="2" type="body"/>
          </p:nvPr>
        </p:nvSpPr>
        <p:spPr>
          <a:xfrm>
            <a:off x="4648200" y="1255014"/>
            <a:ext cx="4038600" cy="3538800"/>
          </a:xfrm>
          <a:prstGeom prst="rect">
            <a:avLst/>
          </a:prstGeom>
          <a:noFill/>
          <a:ln>
            <a:noFill/>
          </a:ln>
        </p:spPr>
        <p:txBody>
          <a:bodyPr anchorCtr="0" anchor="t" bIns="91425" lIns="91425" spcFirstLastPara="1" rIns="91425" wrap="square" tIns="91425">
            <a:noAutofit/>
          </a:bodyPr>
          <a:lstStyle>
            <a:lvl1pPr indent="-379730" lvl="0" marL="457200" marR="0" rtl="0" algn="l">
              <a:spcBef>
                <a:spcPts val="560"/>
              </a:spcBef>
              <a:spcAft>
                <a:spcPts val="0"/>
              </a:spcAft>
              <a:buClr>
                <a:schemeClr val="accent1"/>
              </a:buClr>
              <a:buSzPts val="2380"/>
              <a:buChar char="•"/>
              <a:defRPr b="0" i="0" sz="2800" u="none" cap="none" strike="noStrike">
                <a:solidFill>
                  <a:schemeClr val="dk1"/>
                </a:solidFill>
              </a:defRPr>
            </a:lvl1pPr>
            <a:lvl2pPr indent="-358140" lvl="1" marL="914400" marR="0" rtl="0" algn="l">
              <a:spcBef>
                <a:spcPts val="1600"/>
              </a:spcBef>
              <a:spcAft>
                <a:spcPts val="0"/>
              </a:spcAft>
              <a:buClr>
                <a:schemeClr val="accent1"/>
              </a:buClr>
              <a:buSzPts val="2040"/>
              <a:buChar char="•"/>
              <a:defRPr b="0" i="0" sz="2400" u="none" cap="none" strike="noStrike">
                <a:solidFill>
                  <a:schemeClr val="dk1"/>
                </a:solidFill>
              </a:defRPr>
            </a:lvl2pPr>
            <a:lvl3pPr indent="-342900" lvl="2" marL="1371600" marR="0" rtl="0" algn="l">
              <a:spcBef>
                <a:spcPts val="1600"/>
              </a:spcBef>
              <a:spcAft>
                <a:spcPts val="0"/>
              </a:spcAft>
              <a:buClr>
                <a:schemeClr val="accent1"/>
              </a:buClr>
              <a:buSzPts val="1800"/>
              <a:buChar char="•"/>
              <a:defRPr b="0" i="0" sz="2000" u="none" cap="none" strike="noStrike">
                <a:solidFill>
                  <a:schemeClr val="dk1"/>
                </a:solidFill>
              </a:defRPr>
            </a:lvl3pPr>
            <a:lvl4pPr indent="-342900" lvl="3" marL="1828800" marR="0" rtl="0" algn="l">
              <a:spcBef>
                <a:spcPts val="1600"/>
              </a:spcBef>
              <a:spcAft>
                <a:spcPts val="0"/>
              </a:spcAft>
              <a:buClr>
                <a:schemeClr val="accent1"/>
              </a:buClr>
              <a:buSzPts val="1800"/>
              <a:buChar char="•"/>
              <a:defRPr b="0" i="0" sz="1800" u="none" cap="none" strike="noStrike">
                <a:solidFill>
                  <a:schemeClr val="dk1"/>
                </a:solidFill>
              </a:defRPr>
            </a:lvl4pPr>
            <a:lvl5pPr indent="-342900" lvl="4" marL="2286000" marR="0" rtl="0" algn="l">
              <a:spcBef>
                <a:spcPts val="1600"/>
              </a:spcBef>
              <a:spcAft>
                <a:spcPts val="0"/>
              </a:spcAft>
              <a:buClr>
                <a:schemeClr val="accent1"/>
              </a:buClr>
              <a:buSzPts val="1800"/>
              <a:buChar char="•"/>
              <a:defRPr b="0" i="0" sz="1800" u="none" cap="none" strike="noStrike">
                <a:solidFill>
                  <a:schemeClr val="dk1"/>
                </a:solidFill>
              </a:defRPr>
            </a:lvl5pPr>
            <a:lvl6pPr indent="-342900" lvl="5" marL="2743200" marR="0" rtl="0" algn="l">
              <a:spcBef>
                <a:spcPts val="1600"/>
              </a:spcBef>
              <a:spcAft>
                <a:spcPts val="0"/>
              </a:spcAft>
              <a:buClr>
                <a:schemeClr val="accent1"/>
              </a:buClr>
              <a:buSzPts val="1800"/>
              <a:buChar char="•"/>
              <a:defRPr b="0" i="0" sz="1800" u="none" cap="none" strike="noStrike">
                <a:solidFill>
                  <a:schemeClr val="dk1"/>
                </a:solidFill>
              </a:defRPr>
            </a:lvl6pPr>
            <a:lvl7pPr indent="-342900" lvl="6" marL="3200400" marR="0" rtl="0" algn="l">
              <a:spcBef>
                <a:spcPts val="1600"/>
              </a:spcBef>
              <a:spcAft>
                <a:spcPts val="0"/>
              </a:spcAft>
              <a:buClr>
                <a:schemeClr val="accent1"/>
              </a:buClr>
              <a:buSzPts val="1800"/>
              <a:buChar char="•"/>
              <a:defRPr b="0" i="0" sz="1800" u="none" cap="none" strike="noStrike">
                <a:solidFill>
                  <a:schemeClr val="dk1"/>
                </a:solidFill>
              </a:defRPr>
            </a:lvl7pPr>
            <a:lvl8pPr indent="-342900" lvl="7" marL="3657600" marR="0" rtl="0" algn="l">
              <a:spcBef>
                <a:spcPts val="1600"/>
              </a:spcBef>
              <a:spcAft>
                <a:spcPts val="0"/>
              </a:spcAft>
              <a:buClr>
                <a:schemeClr val="accent1"/>
              </a:buClr>
              <a:buSzPts val="1800"/>
              <a:buChar char="•"/>
              <a:defRPr b="0" i="0" sz="1800" u="none" cap="none" strike="noStrike">
                <a:solidFill>
                  <a:schemeClr val="dk1"/>
                </a:solidFill>
              </a:defRPr>
            </a:lvl8pPr>
            <a:lvl9pPr indent="-342900" lvl="8" marL="4114800" marR="0" rtl="0" algn="l">
              <a:spcBef>
                <a:spcPts val="1600"/>
              </a:spcBef>
              <a:spcAft>
                <a:spcPts val="1600"/>
              </a:spcAft>
              <a:buClr>
                <a:schemeClr val="accent1"/>
              </a:buClr>
              <a:buSzPts val="1800"/>
              <a:buChar char="•"/>
              <a:defRPr b="0" i="0" sz="1800" u="none" cap="none" strike="noStrike">
                <a:solidFill>
                  <a:schemeClr val="dk1"/>
                </a:solidFill>
              </a:defRPr>
            </a:lvl9pPr>
          </a:lstStyle>
          <a:p/>
        </p:txBody>
      </p:sp>
      <p:sp>
        <p:nvSpPr>
          <p:cNvPr id="62" name="Google Shape;62;p14"/>
          <p:cNvSpPr txBox="1"/>
          <p:nvPr>
            <p:ph idx="10" type="dt"/>
          </p:nvPr>
        </p:nvSpPr>
        <p:spPr>
          <a:xfrm>
            <a:off x="457200" y="13716"/>
            <a:ext cx="2895600" cy="246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FFFFFF"/>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3" name="Google Shape;63;p14"/>
          <p:cNvSpPr txBox="1"/>
          <p:nvPr>
            <p:ph idx="11" type="ftr"/>
          </p:nvPr>
        </p:nvSpPr>
        <p:spPr>
          <a:xfrm>
            <a:off x="3429000" y="13716"/>
            <a:ext cx="4114800" cy="246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FFFFFF"/>
                </a:solidFill>
                <a:latin typeface="Arial"/>
                <a:ea typeface="Arial"/>
                <a:cs typeface="Arial"/>
                <a:sym typeface="Arial"/>
              </a:defRPr>
            </a:lvl1pPr>
            <a:lvl2pPr indent="0" lvl="1" marL="457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indent="0" lvl="5" marL="22860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indent="0" lvl="6" marL="27432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indent="0" lvl="7" marL="32004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indent="0" lvl="8" marL="365760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14"/>
          <p:cNvSpPr txBox="1"/>
          <p:nvPr>
            <p:ph idx="12" type="sldNum"/>
          </p:nvPr>
        </p:nvSpPr>
        <p:spPr>
          <a:xfrm>
            <a:off x="7620000" y="13716"/>
            <a:ext cx="1066800" cy="2469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1" i="0" sz="1400" u="none" cap="none" strike="noStrike">
                <a:solidFill>
                  <a:srgbClr val="FFFFFF"/>
                </a:solidFill>
                <a:latin typeface="Arial"/>
                <a:ea typeface="Arial"/>
                <a:cs typeface="Arial"/>
                <a:sym typeface="Arial"/>
              </a:defRPr>
            </a:lvl1pPr>
            <a:lvl2pPr indent="0" lvl="1" marL="0" marR="0" rtl="0" algn="l">
              <a:spcBef>
                <a:spcPts val="0"/>
              </a:spcBef>
              <a:buNone/>
              <a:defRPr b="1" i="0" sz="1400" u="none" cap="none" strike="noStrike">
                <a:solidFill>
                  <a:srgbClr val="FFFFFF"/>
                </a:solidFill>
                <a:latin typeface="Arial"/>
                <a:ea typeface="Arial"/>
                <a:cs typeface="Arial"/>
                <a:sym typeface="Arial"/>
              </a:defRPr>
            </a:lvl2pPr>
            <a:lvl3pPr indent="0" lvl="2" marL="0" marR="0" rtl="0" algn="l">
              <a:spcBef>
                <a:spcPts val="0"/>
              </a:spcBef>
              <a:buNone/>
              <a:defRPr b="1" i="0" sz="1400" u="none" cap="none" strike="noStrike">
                <a:solidFill>
                  <a:srgbClr val="FFFFFF"/>
                </a:solidFill>
                <a:latin typeface="Arial"/>
                <a:ea typeface="Arial"/>
                <a:cs typeface="Arial"/>
                <a:sym typeface="Arial"/>
              </a:defRPr>
            </a:lvl3pPr>
            <a:lvl4pPr indent="0" lvl="3" marL="0" marR="0" rtl="0" algn="l">
              <a:spcBef>
                <a:spcPts val="0"/>
              </a:spcBef>
              <a:buNone/>
              <a:defRPr b="1" i="0" sz="1400" u="none" cap="none" strike="noStrike">
                <a:solidFill>
                  <a:srgbClr val="FFFFFF"/>
                </a:solidFill>
                <a:latin typeface="Arial"/>
                <a:ea typeface="Arial"/>
                <a:cs typeface="Arial"/>
                <a:sym typeface="Arial"/>
              </a:defRPr>
            </a:lvl4pPr>
            <a:lvl5pPr indent="0" lvl="4" marL="0" marR="0" rtl="0" algn="l">
              <a:spcBef>
                <a:spcPts val="0"/>
              </a:spcBef>
              <a:buNone/>
              <a:defRPr b="1" i="0" sz="1400" u="none" cap="none" strike="noStrike">
                <a:solidFill>
                  <a:srgbClr val="FFFFFF"/>
                </a:solidFill>
                <a:latin typeface="Arial"/>
                <a:ea typeface="Arial"/>
                <a:cs typeface="Arial"/>
                <a:sym typeface="Arial"/>
              </a:defRPr>
            </a:lvl5pPr>
            <a:lvl6pPr indent="0" lvl="5" marL="0" marR="0" rtl="0" algn="l">
              <a:spcBef>
                <a:spcPts val="0"/>
              </a:spcBef>
              <a:buNone/>
              <a:defRPr b="1" i="0" sz="1400" u="none" cap="none" strike="noStrike">
                <a:solidFill>
                  <a:srgbClr val="FFFFFF"/>
                </a:solidFill>
                <a:latin typeface="Arial"/>
                <a:ea typeface="Arial"/>
                <a:cs typeface="Arial"/>
                <a:sym typeface="Arial"/>
              </a:defRPr>
            </a:lvl6pPr>
            <a:lvl7pPr indent="0" lvl="6" marL="0" marR="0" rtl="0" algn="l">
              <a:spcBef>
                <a:spcPts val="0"/>
              </a:spcBef>
              <a:buNone/>
              <a:defRPr b="1" i="0" sz="1400" u="none" cap="none" strike="noStrike">
                <a:solidFill>
                  <a:srgbClr val="FFFFFF"/>
                </a:solidFill>
                <a:latin typeface="Arial"/>
                <a:ea typeface="Arial"/>
                <a:cs typeface="Arial"/>
                <a:sym typeface="Arial"/>
              </a:defRPr>
            </a:lvl7pPr>
            <a:lvl8pPr indent="0" lvl="7" marL="0" marR="0" rtl="0" algn="l">
              <a:spcBef>
                <a:spcPts val="0"/>
              </a:spcBef>
              <a:buNone/>
              <a:defRPr b="1" i="0" sz="1400" u="none" cap="none" strike="noStrike">
                <a:solidFill>
                  <a:srgbClr val="FFFFFF"/>
                </a:solidFill>
                <a:latin typeface="Arial"/>
                <a:ea typeface="Arial"/>
                <a:cs typeface="Arial"/>
                <a:sym typeface="Arial"/>
              </a:defRPr>
            </a:lvl8pPr>
            <a:lvl9pPr indent="0" lvl="8" marL="0" marR="0" rtl="0" algn="l">
              <a:spcBef>
                <a:spcPts val="0"/>
              </a:spcBef>
              <a:buNone/>
              <a:defRPr b="1" i="0" sz="1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7">
    <p:bg>
      <p:bgPr>
        <a:solidFill>
          <a:srgbClr val="FFFFFF"/>
        </a:solidFill>
      </p:bgPr>
    </p:bg>
    <p:spTree>
      <p:nvGrpSpPr>
        <p:cNvPr id="65" name="Shape 65"/>
        <p:cNvGrpSpPr/>
        <p:nvPr/>
      </p:nvGrpSpPr>
      <p:grpSpPr>
        <a:xfrm>
          <a:off x="0" y="0"/>
          <a:ext cx="0" cy="0"/>
          <a:chOff x="0" y="0"/>
          <a:chExt cx="0" cy="0"/>
        </a:xfrm>
      </p:grpSpPr>
      <p:sp>
        <p:nvSpPr>
          <p:cNvPr id="66" name="Google Shape;66;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txBox="1"/>
          <p:nvPr>
            <p:ph type="title"/>
          </p:nvPr>
        </p:nvSpPr>
        <p:spPr>
          <a:xfrm>
            <a:off x="291875" y="406900"/>
            <a:ext cx="4813500" cy="1388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8" name="Google Shape;68;p15"/>
          <p:cNvSpPr txBox="1"/>
          <p:nvPr>
            <p:ph idx="1" type="body"/>
          </p:nvPr>
        </p:nvSpPr>
        <p:spPr>
          <a:xfrm>
            <a:off x="291975" y="1854951"/>
            <a:ext cx="4813500" cy="25770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9" name="Google Shape;69;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8">
    <p:bg>
      <p:bgPr>
        <a:solidFill>
          <a:srgbClr val="FFFFFF"/>
        </a:solidFill>
      </p:bgPr>
    </p:bg>
    <p:spTree>
      <p:nvGrpSpPr>
        <p:cNvPr id="70" name="Shape 70"/>
        <p:cNvGrpSpPr/>
        <p:nvPr/>
      </p:nvGrpSpPr>
      <p:grpSpPr>
        <a:xfrm>
          <a:off x="0" y="0"/>
          <a:ext cx="0" cy="0"/>
          <a:chOff x="0" y="0"/>
          <a:chExt cx="0" cy="0"/>
        </a:xfrm>
      </p:grpSpPr>
      <p:sp>
        <p:nvSpPr>
          <p:cNvPr id="71" name="Google Shape;71;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ph type="title"/>
          </p:nvPr>
        </p:nvSpPr>
        <p:spPr>
          <a:xfrm>
            <a:off x="291875" y="406900"/>
            <a:ext cx="4813500" cy="1388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73" name="Google Shape;73;p16"/>
          <p:cNvSpPr txBox="1"/>
          <p:nvPr>
            <p:ph idx="1" type="body"/>
          </p:nvPr>
        </p:nvSpPr>
        <p:spPr>
          <a:xfrm>
            <a:off x="291975" y="1854951"/>
            <a:ext cx="4813500" cy="25770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4" name="Google Shape;74;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10">
    <p:bg>
      <p:bgPr>
        <a:solidFill>
          <a:srgbClr val="FFFFFF"/>
        </a:solidFill>
      </p:bgPr>
    </p:bg>
    <p:spTree>
      <p:nvGrpSpPr>
        <p:cNvPr id="75" name="Shape 75"/>
        <p:cNvGrpSpPr/>
        <p:nvPr/>
      </p:nvGrpSpPr>
      <p:grpSpPr>
        <a:xfrm>
          <a:off x="0" y="0"/>
          <a:ext cx="0" cy="0"/>
          <a:chOff x="0" y="0"/>
          <a:chExt cx="0" cy="0"/>
        </a:xfrm>
      </p:grpSpPr>
      <p:sp>
        <p:nvSpPr>
          <p:cNvPr id="76" name="Google Shape;76;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txBox="1"/>
          <p:nvPr>
            <p:ph type="title"/>
          </p:nvPr>
        </p:nvSpPr>
        <p:spPr>
          <a:xfrm>
            <a:off x="4852825" y="233150"/>
            <a:ext cx="4016400" cy="1181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79" name="Google Shape;79;p17"/>
          <p:cNvSpPr txBox="1"/>
          <p:nvPr>
            <p:ph idx="1" type="body"/>
          </p:nvPr>
        </p:nvSpPr>
        <p:spPr>
          <a:xfrm>
            <a:off x="4852900" y="1672727"/>
            <a:ext cx="4016400" cy="29904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0" name="Google Shape;80;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AUTOLAYOUT_7_1">
    <p:bg>
      <p:bgPr>
        <a:solidFill>
          <a:srgbClr val="FFFFFF"/>
        </a:solidFill>
      </p:bgPr>
    </p:bg>
    <p:spTree>
      <p:nvGrpSpPr>
        <p:cNvPr id="81" name="Shape 81"/>
        <p:cNvGrpSpPr/>
        <p:nvPr/>
      </p:nvGrpSpPr>
      <p:grpSpPr>
        <a:xfrm>
          <a:off x="0" y="0"/>
          <a:ext cx="0" cy="0"/>
          <a:chOff x="0" y="0"/>
          <a:chExt cx="0" cy="0"/>
        </a:xfrm>
      </p:grpSpPr>
      <p:sp>
        <p:nvSpPr>
          <p:cNvPr id="82" name="Google Shape;82;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8"/>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84" name="Google Shape;84;p18"/>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85" name="Google Shape;85;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22">
    <p:spTree>
      <p:nvGrpSpPr>
        <p:cNvPr id="86" name="Shape 86"/>
        <p:cNvGrpSpPr/>
        <p:nvPr/>
      </p:nvGrpSpPr>
      <p:grpSpPr>
        <a:xfrm>
          <a:off x="0" y="0"/>
          <a:ext cx="0" cy="0"/>
          <a:chOff x="0" y="0"/>
          <a:chExt cx="0" cy="0"/>
        </a:xfrm>
      </p:grpSpPr>
      <p:sp>
        <p:nvSpPr>
          <p:cNvPr id="87" name="Google Shape;87;p19"/>
          <p:cNvSpPr/>
          <p:nvPr/>
        </p:nvSpPr>
        <p:spPr>
          <a:xfrm>
            <a:off x="0" y="0"/>
            <a:ext cx="9144000" cy="5143500"/>
          </a:xfrm>
          <a:prstGeom prst="rect">
            <a:avLst/>
          </a:prstGeom>
          <a:solidFill>
            <a:srgbClr val="F1EA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9"/>
          <p:cNvSpPr txBox="1"/>
          <p:nvPr>
            <p:ph type="title"/>
          </p:nvPr>
        </p:nvSpPr>
        <p:spPr>
          <a:xfrm>
            <a:off x="311700" y="1153900"/>
            <a:ext cx="2655000" cy="858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None/>
              <a:defRPr b="1" sz="2400">
                <a:solidFill>
                  <a:srgbClr val="000000"/>
                </a:solidFill>
              </a:defRPr>
            </a:lvl1pPr>
            <a:lvl2pPr lvl="1" algn="l">
              <a:lnSpc>
                <a:spcPct val="100000"/>
              </a:lnSpc>
              <a:spcBef>
                <a:spcPts val="0"/>
              </a:spcBef>
              <a:spcAft>
                <a:spcPts val="0"/>
              </a:spcAft>
              <a:buNone/>
              <a:defRPr b="1" sz="2400">
                <a:solidFill>
                  <a:srgbClr val="000000"/>
                </a:solidFill>
              </a:defRPr>
            </a:lvl2pPr>
            <a:lvl3pPr lvl="2" algn="l">
              <a:lnSpc>
                <a:spcPct val="100000"/>
              </a:lnSpc>
              <a:spcBef>
                <a:spcPts val="0"/>
              </a:spcBef>
              <a:spcAft>
                <a:spcPts val="0"/>
              </a:spcAft>
              <a:buNone/>
              <a:defRPr b="1" sz="2400">
                <a:solidFill>
                  <a:srgbClr val="000000"/>
                </a:solidFill>
              </a:defRPr>
            </a:lvl3pPr>
            <a:lvl4pPr lvl="3" algn="l">
              <a:lnSpc>
                <a:spcPct val="100000"/>
              </a:lnSpc>
              <a:spcBef>
                <a:spcPts val="0"/>
              </a:spcBef>
              <a:spcAft>
                <a:spcPts val="0"/>
              </a:spcAft>
              <a:buNone/>
              <a:defRPr b="1" sz="2400">
                <a:solidFill>
                  <a:srgbClr val="000000"/>
                </a:solidFill>
              </a:defRPr>
            </a:lvl4pPr>
            <a:lvl5pPr lvl="4" algn="l">
              <a:lnSpc>
                <a:spcPct val="100000"/>
              </a:lnSpc>
              <a:spcBef>
                <a:spcPts val="0"/>
              </a:spcBef>
              <a:spcAft>
                <a:spcPts val="0"/>
              </a:spcAft>
              <a:buNone/>
              <a:defRPr b="1" sz="2400">
                <a:solidFill>
                  <a:srgbClr val="000000"/>
                </a:solidFill>
              </a:defRPr>
            </a:lvl5pPr>
            <a:lvl6pPr lvl="5" algn="l">
              <a:lnSpc>
                <a:spcPct val="100000"/>
              </a:lnSpc>
              <a:spcBef>
                <a:spcPts val="0"/>
              </a:spcBef>
              <a:spcAft>
                <a:spcPts val="0"/>
              </a:spcAft>
              <a:buNone/>
              <a:defRPr b="1" sz="2400">
                <a:solidFill>
                  <a:srgbClr val="000000"/>
                </a:solidFill>
              </a:defRPr>
            </a:lvl6pPr>
            <a:lvl7pPr lvl="6" algn="l">
              <a:lnSpc>
                <a:spcPct val="100000"/>
              </a:lnSpc>
              <a:spcBef>
                <a:spcPts val="0"/>
              </a:spcBef>
              <a:spcAft>
                <a:spcPts val="0"/>
              </a:spcAft>
              <a:buNone/>
              <a:defRPr b="1" sz="2400">
                <a:solidFill>
                  <a:srgbClr val="000000"/>
                </a:solidFill>
              </a:defRPr>
            </a:lvl7pPr>
            <a:lvl8pPr lvl="7" algn="l">
              <a:lnSpc>
                <a:spcPct val="100000"/>
              </a:lnSpc>
              <a:spcBef>
                <a:spcPts val="0"/>
              </a:spcBef>
              <a:spcAft>
                <a:spcPts val="0"/>
              </a:spcAft>
              <a:buNone/>
              <a:defRPr b="1" sz="2400">
                <a:solidFill>
                  <a:srgbClr val="000000"/>
                </a:solidFill>
              </a:defRPr>
            </a:lvl8pPr>
            <a:lvl9pPr lvl="8" algn="l">
              <a:lnSpc>
                <a:spcPct val="100000"/>
              </a:lnSpc>
              <a:spcBef>
                <a:spcPts val="0"/>
              </a:spcBef>
              <a:spcAft>
                <a:spcPts val="0"/>
              </a:spcAft>
              <a:buNone/>
              <a:defRPr b="1" sz="2400">
                <a:solidFill>
                  <a:srgbClr val="000000"/>
                </a:solidFill>
              </a:defRPr>
            </a:lvl9pPr>
          </a:lstStyle>
          <a:p/>
        </p:txBody>
      </p:sp>
      <p:sp>
        <p:nvSpPr>
          <p:cNvPr id="89" name="Google Shape;89;p19"/>
          <p:cNvSpPr txBox="1"/>
          <p:nvPr>
            <p:ph idx="1" type="body"/>
          </p:nvPr>
        </p:nvSpPr>
        <p:spPr>
          <a:xfrm>
            <a:off x="311700" y="2022050"/>
            <a:ext cx="2655000" cy="29283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434343"/>
              </a:buClr>
              <a:buSzPts val="1000"/>
              <a:buChar char="●"/>
              <a:defRPr sz="1000">
                <a:solidFill>
                  <a:srgbClr val="434343"/>
                </a:solidFill>
              </a:defRPr>
            </a:lvl1pPr>
            <a:lvl2pPr indent="-292100" lvl="1" marL="914400" algn="l">
              <a:lnSpc>
                <a:spcPct val="115000"/>
              </a:lnSpc>
              <a:spcBef>
                <a:spcPts val="1600"/>
              </a:spcBef>
              <a:spcAft>
                <a:spcPts val="0"/>
              </a:spcAft>
              <a:buClr>
                <a:srgbClr val="434343"/>
              </a:buClr>
              <a:buSzPts val="1000"/>
              <a:buChar char="○"/>
              <a:defRPr sz="1000">
                <a:solidFill>
                  <a:srgbClr val="434343"/>
                </a:solidFill>
              </a:defRPr>
            </a:lvl2pPr>
            <a:lvl3pPr indent="-292100" lvl="2" marL="1371600" algn="l">
              <a:lnSpc>
                <a:spcPct val="115000"/>
              </a:lnSpc>
              <a:spcBef>
                <a:spcPts val="1600"/>
              </a:spcBef>
              <a:spcAft>
                <a:spcPts val="0"/>
              </a:spcAft>
              <a:buClr>
                <a:srgbClr val="434343"/>
              </a:buClr>
              <a:buSzPts val="1000"/>
              <a:buChar char="■"/>
              <a:defRPr sz="1000">
                <a:solidFill>
                  <a:srgbClr val="434343"/>
                </a:solidFill>
              </a:defRPr>
            </a:lvl3pPr>
            <a:lvl4pPr indent="-292100" lvl="3" marL="1828800" algn="l">
              <a:lnSpc>
                <a:spcPct val="115000"/>
              </a:lnSpc>
              <a:spcBef>
                <a:spcPts val="1600"/>
              </a:spcBef>
              <a:spcAft>
                <a:spcPts val="0"/>
              </a:spcAft>
              <a:buClr>
                <a:srgbClr val="434343"/>
              </a:buClr>
              <a:buSzPts val="1000"/>
              <a:buChar char="●"/>
              <a:defRPr sz="1000">
                <a:solidFill>
                  <a:srgbClr val="434343"/>
                </a:solidFill>
              </a:defRPr>
            </a:lvl4pPr>
            <a:lvl5pPr indent="-292100" lvl="4" marL="2286000" algn="l">
              <a:lnSpc>
                <a:spcPct val="115000"/>
              </a:lnSpc>
              <a:spcBef>
                <a:spcPts val="1600"/>
              </a:spcBef>
              <a:spcAft>
                <a:spcPts val="0"/>
              </a:spcAft>
              <a:buClr>
                <a:srgbClr val="434343"/>
              </a:buClr>
              <a:buSzPts val="1000"/>
              <a:buChar char="○"/>
              <a:defRPr sz="1000">
                <a:solidFill>
                  <a:srgbClr val="434343"/>
                </a:solidFill>
              </a:defRPr>
            </a:lvl5pPr>
            <a:lvl6pPr indent="-292100" lvl="5" marL="2743200" algn="l">
              <a:lnSpc>
                <a:spcPct val="115000"/>
              </a:lnSpc>
              <a:spcBef>
                <a:spcPts val="1600"/>
              </a:spcBef>
              <a:spcAft>
                <a:spcPts val="0"/>
              </a:spcAft>
              <a:buClr>
                <a:srgbClr val="434343"/>
              </a:buClr>
              <a:buSzPts val="1000"/>
              <a:buChar char="■"/>
              <a:defRPr sz="1000">
                <a:solidFill>
                  <a:srgbClr val="434343"/>
                </a:solidFill>
              </a:defRPr>
            </a:lvl6pPr>
            <a:lvl7pPr indent="-292100" lvl="6" marL="3200400" algn="l">
              <a:lnSpc>
                <a:spcPct val="115000"/>
              </a:lnSpc>
              <a:spcBef>
                <a:spcPts val="1600"/>
              </a:spcBef>
              <a:spcAft>
                <a:spcPts val="0"/>
              </a:spcAft>
              <a:buClr>
                <a:srgbClr val="434343"/>
              </a:buClr>
              <a:buSzPts val="1000"/>
              <a:buChar char="●"/>
              <a:defRPr sz="1000">
                <a:solidFill>
                  <a:srgbClr val="434343"/>
                </a:solidFill>
              </a:defRPr>
            </a:lvl7pPr>
            <a:lvl8pPr indent="-292100" lvl="7" marL="3657600" algn="l">
              <a:lnSpc>
                <a:spcPct val="115000"/>
              </a:lnSpc>
              <a:spcBef>
                <a:spcPts val="1600"/>
              </a:spcBef>
              <a:spcAft>
                <a:spcPts val="0"/>
              </a:spcAft>
              <a:buClr>
                <a:srgbClr val="434343"/>
              </a:buClr>
              <a:buSzPts val="1000"/>
              <a:buChar char="○"/>
              <a:defRPr sz="1000">
                <a:solidFill>
                  <a:srgbClr val="434343"/>
                </a:solidFill>
              </a:defRPr>
            </a:lvl8pPr>
            <a:lvl9pPr indent="-292100" lvl="8" marL="4114800" algn="l">
              <a:lnSpc>
                <a:spcPct val="115000"/>
              </a:lnSpc>
              <a:spcBef>
                <a:spcPts val="1600"/>
              </a:spcBef>
              <a:spcAft>
                <a:spcPts val="1600"/>
              </a:spcAft>
              <a:buClr>
                <a:srgbClr val="434343"/>
              </a:buClr>
              <a:buSzPts val="1000"/>
              <a:buChar char="■"/>
              <a:defRPr sz="1000">
                <a:solidFill>
                  <a:srgbClr val="434343"/>
                </a:solidFill>
              </a:defRPr>
            </a:lvl9pPr>
          </a:lstStyle>
          <a:p/>
        </p:txBody>
      </p:sp>
      <p:sp>
        <p:nvSpPr>
          <p:cNvPr id="90" name="Google Shape;90;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91" name="Shape 91"/>
        <p:cNvGrpSpPr/>
        <p:nvPr/>
      </p:nvGrpSpPr>
      <p:grpSpPr>
        <a:xfrm>
          <a:off x="0" y="0"/>
          <a:ext cx="0" cy="0"/>
          <a:chOff x="0" y="0"/>
          <a:chExt cx="0" cy="0"/>
        </a:xfrm>
      </p:grpSpPr>
      <p:sp>
        <p:nvSpPr>
          <p:cNvPr id="92" name="Google Shape;92;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4" name="Google Shape;94;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5" name="Google Shape;95;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1">
    <p:bg>
      <p:bgPr>
        <a:solidFill>
          <a:srgbClr val="FFFFFF"/>
        </a:solidFill>
      </p:bgPr>
    </p:bg>
    <p:spTree>
      <p:nvGrpSpPr>
        <p:cNvPr id="96" name="Shape 96"/>
        <p:cNvGrpSpPr/>
        <p:nvPr/>
      </p:nvGrpSpPr>
      <p:grpSpPr>
        <a:xfrm>
          <a:off x="0" y="0"/>
          <a:ext cx="0" cy="0"/>
          <a:chOff x="0" y="0"/>
          <a:chExt cx="0" cy="0"/>
        </a:xfrm>
      </p:grpSpPr>
      <p:sp>
        <p:nvSpPr>
          <p:cNvPr id="97" name="Google Shape;97;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
        <p:nvSpPr>
          <p:cNvPr id="99" name="Google Shape;99;p21"/>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100" name="Google Shape;100;p21"/>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22">
    <p:bg>
      <p:bgPr>
        <a:solidFill>
          <a:srgbClr val="FFFFFF"/>
        </a:solidFill>
      </p:bgPr>
    </p:bg>
    <p:spTree>
      <p:nvGrpSpPr>
        <p:cNvPr id="101" name="Shape 101"/>
        <p:cNvGrpSpPr/>
        <p:nvPr/>
      </p:nvGrpSpPr>
      <p:grpSpPr>
        <a:xfrm>
          <a:off x="0" y="0"/>
          <a:ext cx="0" cy="0"/>
          <a:chOff x="0" y="0"/>
          <a:chExt cx="0" cy="0"/>
        </a:xfrm>
      </p:grpSpPr>
      <p:sp>
        <p:nvSpPr>
          <p:cNvPr id="102" name="Google Shape;102;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2"/>
          <p:cNvSpPr txBox="1"/>
          <p:nvPr>
            <p:ph idx="1" type="body"/>
          </p:nvPr>
        </p:nvSpPr>
        <p:spPr>
          <a:xfrm>
            <a:off x="3433225" y="2540500"/>
            <a:ext cx="5391300" cy="203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04" name="Google Shape;104;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105" name="Shape 105"/>
        <p:cNvGrpSpPr/>
        <p:nvPr/>
      </p:nvGrpSpPr>
      <p:grpSpPr>
        <a:xfrm>
          <a:off x="0" y="0"/>
          <a:ext cx="0" cy="0"/>
          <a:chOff x="0" y="0"/>
          <a:chExt cx="0" cy="0"/>
        </a:xfrm>
      </p:grpSpPr>
      <p:sp>
        <p:nvSpPr>
          <p:cNvPr id="106" name="Google Shape;106;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3"/>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3"/>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109" name="Google Shape;109;p23"/>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10" name="Google Shape;110;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125">
    <p:bg>
      <p:bgPr>
        <a:solidFill>
          <a:srgbClr val="FFFFFF"/>
        </a:solidFill>
      </p:bgPr>
    </p:bg>
    <p:spTree>
      <p:nvGrpSpPr>
        <p:cNvPr id="111" name="Shape 111"/>
        <p:cNvGrpSpPr/>
        <p:nvPr/>
      </p:nvGrpSpPr>
      <p:grpSpPr>
        <a:xfrm>
          <a:off x="0" y="0"/>
          <a:ext cx="0" cy="0"/>
          <a:chOff x="0" y="0"/>
          <a:chExt cx="0" cy="0"/>
        </a:xfrm>
      </p:grpSpPr>
      <p:sp>
        <p:nvSpPr>
          <p:cNvPr id="112" name="Google Shape;112;p2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4"/>
          <p:cNvSpPr txBox="1"/>
          <p:nvPr>
            <p:ph idx="1" type="body"/>
          </p:nvPr>
        </p:nvSpPr>
        <p:spPr>
          <a:xfrm>
            <a:off x="3706450" y="2710350"/>
            <a:ext cx="3232800" cy="2157600"/>
          </a:xfrm>
          <a:prstGeom prst="rect">
            <a:avLst/>
          </a:prstGeom>
          <a:noFill/>
          <a:ln>
            <a:noFill/>
          </a:ln>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lt1"/>
              </a:buClr>
              <a:buSzPts val="1600"/>
              <a:buChar char="●"/>
              <a:defRPr sz="1600">
                <a:solidFill>
                  <a:schemeClr val="lt1"/>
                </a:solidFill>
              </a:defRPr>
            </a:lvl1pPr>
            <a:lvl2pPr indent="-317500" lvl="1" marL="914400" algn="l">
              <a:lnSpc>
                <a:spcPct val="115000"/>
              </a:lnSpc>
              <a:spcBef>
                <a:spcPts val="1600"/>
              </a:spcBef>
              <a:spcAft>
                <a:spcPts val="0"/>
              </a:spcAft>
              <a:buClr>
                <a:schemeClr val="lt1"/>
              </a:buClr>
              <a:buSzPts val="1400"/>
              <a:buChar char="○"/>
              <a:defRPr sz="1400">
                <a:solidFill>
                  <a:schemeClr val="lt1"/>
                </a:solidFill>
              </a:defRPr>
            </a:lvl2pPr>
            <a:lvl3pPr indent="-317500" lvl="2" marL="1371600" algn="l">
              <a:lnSpc>
                <a:spcPct val="115000"/>
              </a:lnSpc>
              <a:spcBef>
                <a:spcPts val="1600"/>
              </a:spcBef>
              <a:spcAft>
                <a:spcPts val="0"/>
              </a:spcAft>
              <a:buClr>
                <a:schemeClr val="lt1"/>
              </a:buClr>
              <a:buSzPts val="1400"/>
              <a:buChar char="■"/>
              <a:defRPr sz="1400">
                <a:solidFill>
                  <a:schemeClr val="lt1"/>
                </a:solidFill>
              </a:defRPr>
            </a:lvl3pPr>
            <a:lvl4pPr indent="-317500" lvl="3" marL="1828800" algn="l">
              <a:lnSpc>
                <a:spcPct val="115000"/>
              </a:lnSpc>
              <a:spcBef>
                <a:spcPts val="1600"/>
              </a:spcBef>
              <a:spcAft>
                <a:spcPts val="0"/>
              </a:spcAft>
              <a:buClr>
                <a:schemeClr val="lt1"/>
              </a:buClr>
              <a:buSzPts val="1400"/>
              <a:buChar char="●"/>
              <a:defRPr sz="1400">
                <a:solidFill>
                  <a:schemeClr val="lt1"/>
                </a:solidFill>
              </a:defRPr>
            </a:lvl4pPr>
            <a:lvl5pPr indent="-317500" lvl="4" marL="2286000" algn="l">
              <a:lnSpc>
                <a:spcPct val="115000"/>
              </a:lnSpc>
              <a:spcBef>
                <a:spcPts val="1600"/>
              </a:spcBef>
              <a:spcAft>
                <a:spcPts val="0"/>
              </a:spcAft>
              <a:buClr>
                <a:schemeClr val="lt1"/>
              </a:buClr>
              <a:buSzPts val="1400"/>
              <a:buChar char="○"/>
              <a:defRPr sz="1400">
                <a:solidFill>
                  <a:schemeClr val="lt1"/>
                </a:solidFill>
              </a:defRPr>
            </a:lvl5pPr>
            <a:lvl6pPr indent="-317500" lvl="5" marL="2743200" algn="l">
              <a:lnSpc>
                <a:spcPct val="115000"/>
              </a:lnSpc>
              <a:spcBef>
                <a:spcPts val="1600"/>
              </a:spcBef>
              <a:spcAft>
                <a:spcPts val="0"/>
              </a:spcAft>
              <a:buClr>
                <a:schemeClr val="lt1"/>
              </a:buClr>
              <a:buSzPts val="1400"/>
              <a:buChar char="■"/>
              <a:defRPr sz="1400">
                <a:solidFill>
                  <a:schemeClr val="lt1"/>
                </a:solidFill>
              </a:defRPr>
            </a:lvl6pPr>
            <a:lvl7pPr indent="-317500" lvl="6" marL="3200400" algn="l">
              <a:lnSpc>
                <a:spcPct val="115000"/>
              </a:lnSpc>
              <a:spcBef>
                <a:spcPts val="1600"/>
              </a:spcBef>
              <a:spcAft>
                <a:spcPts val="0"/>
              </a:spcAft>
              <a:buClr>
                <a:schemeClr val="lt1"/>
              </a:buClr>
              <a:buSzPts val="1400"/>
              <a:buChar char="●"/>
              <a:defRPr sz="1400">
                <a:solidFill>
                  <a:schemeClr val="lt1"/>
                </a:solidFill>
              </a:defRPr>
            </a:lvl7pPr>
            <a:lvl8pPr indent="-317500" lvl="7" marL="3657600" algn="l">
              <a:lnSpc>
                <a:spcPct val="115000"/>
              </a:lnSpc>
              <a:spcBef>
                <a:spcPts val="1600"/>
              </a:spcBef>
              <a:spcAft>
                <a:spcPts val="0"/>
              </a:spcAft>
              <a:buClr>
                <a:schemeClr val="lt1"/>
              </a:buClr>
              <a:buSzPts val="1400"/>
              <a:buChar char="○"/>
              <a:defRPr sz="1400">
                <a:solidFill>
                  <a:schemeClr val="lt1"/>
                </a:solidFill>
              </a:defRPr>
            </a:lvl8pPr>
            <a:lvl9pPr indent="-317500" lvl="8" marL="4114800" algn="l">
              <a:lnSpc>
                <a:spcPct val="115000"/>
              </a:lnSpc>
              <a:spcBef>
                <a:spcPts val="1600"/>
              </a:spcBef>
              <a:spcAft>
                <a:spcPts val="1600"/>
              </a:spcAft>
              <a:buClr>
                <a:schemeClr val="lt1"/>
              </a:buClr>
              <a:buSzPts val="1400"/>
              <a:buChar char="■"/>
              <a:defRPr sz="1400">
                <a:solidFill>
                  <a:schemeClr val="lt1"/>
                </a:solidFill>
              </a:defRPr>
            </a:lvl9pPr>
          </a:lstStyle>
          <a:p/>
        </p:txBody>
      </p:sp>
      <p:sp>
        <p:nvSpPr>
          <p:cNvPr id="114" name="Google Shape;114;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s://docs.google.com/document/d/1sh_yQ1BmgC2eBvWoZGLXs-01lq391TAMqAC_kJlOkXI/edit?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https://docs.google.com/document/d/1eoIID_0DesFaS6ad6Jle80srTO-8zMdzwYyVkYA8MwE/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5"/>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20" name="Google Shape;120;p25"/>
          <p:cNvSpPr txBox="1"/>
          <p:nvPr>
            <p:ph type="ctrTitle"/>
          </p:nvPr>
        </p:nvSpPr>
        <p:spPr>
          <a:xfrm>
            <a:off x="952075" y="1244575"/>
            <a:ext cx="7268100" cy="2420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US" sz="7200">
                <a:latin typeface="Fugaz One"/>
                <a:ea typeface="Fugaz One"/>
                <a:cs typeface="Fugaz One"/>
                <a:sym typeface="Fugaz One"/>
              </a:rPr>
              <a:t>ESCAPING THE MADNESS</a:t>
            </a:r>
            <a:endParaRPr b="1" sz="7200">
              <a:latin typeface="Fugaz One"/>
              <a:ea typeface="Fugaz One"/>
              <a:cs typeface="Fugaz One"/>
              <a:sym typeface="Fugaz One"/>
            </a:endParaRPr>
          </a:p>
        </p:txBody>
      </p:sp>
      <p:sp>
        <p:nvSpPr>
          <p:cNvPr id="121" name="Google Shape;121;p25"/>
          <p:cNvSpPr txBox="1"/>
          <p:nvPr>
            <p:ph idx="1" type="subTitle"/>
          </p:nvPr>
        </p:nvSpPr>
        <p:spPr>
          <a:xfrm>
            <a:off x="952075" y="3923475"/>
            <a:ext cx="7268100" cy="61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US" sz="2400">
                <a:solidFill>
                  <a:srgbClr val="CFE2F3"/>
                </a:solidFill>
              </a:rPr>
              <a:t>I can explain how and why we write a TOK journal</a:t>
            </a:r>
            <a:endParaRPr i="1" sz="2400">
              <a:solidFill>
                <a:srgbClr val="CFE2F3"/>
              </a:solidFill>
            </a:endParaRPr>
          </a:p>
        </p:txBody>
      </p:sp>
      <p:sp>
        <p:nvSpPr>
          <p:cNvPr id="122" name="Google Shape;122;p25"/>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D0E0E3"/>
                </a:solidFill>
                <a:latin typeface="Proxima Nova"/>
                <a:ea typeface="Proxima Nova"/>
                <a:cs typeface="Proxima Nova"/>
                <a:sym typeface="Proxima Nova"/>
              </a:rPr>
              <a:t>BQ1</a:t>
            </a:r>
            <a:r>
              <a:rPr lang="en-US" sz="3000">
                <a:solidFill>
                  <a:srgbClr val="D0E0E3"/>
                </a:solidFill>
                <a:latin typeface="Proxima Nova"/>
                <a:ea typeface="Proxima Nova"/>
                <a:cs typeface="Proxima Nova"/>
                <a:sym typeface="Proxima Nova"/>
              </a:rPr>
              <a:t> Foundations </a:t>
            </a:r>
            <a:r>
              <a:rPr b="1" i="1" lang="en-US" sz="3000">
                <a:solidFill>
                  <a:srgbClr val="D0E0E3"/>
                </a:solidFill>
                <a:latin typeface="Proxima Nova"/>
                <a:ea typeface="Proxima Nova"/>
                <a:cs typeface="Proxima Nova"/>
                <a:sym typeface="Proxima Nova"/>
              </a:rPr>
              <a:t>Lesson 5</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23" name="Google Shape;123;p25"/>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4"/>
          <p:cNvPicPr preferRelativeResize="0"/>
          <p:nvPr/>
        </p:nvPicPr>
        <p:blipFill rotWithShape="1">
          <a:blip r:embed="rId3">
            <a:alphaModFix/>
          </a:blip>
          <a:srcRect b="7806" l="0" r="0" t="7798"/>
          <a:stretch/>
        </p:blipFill>
        <p:spPr>
          <a:xfrm>
            <a:off x="0" y="0"/>
            <a:ext cx="9144003" cy="5143497"/>
          </a:xfrm>
          <a:prstGeom prst="rect">
            <a:avLst/>
          </a:prstGeom>
          <a:noFill/>
          <a:ln>
            <a:noFill/>
          </a:ln>
        </p:spPr>
      </p:pic>
      <p:sp>
        <p:nvSpPr>
          <p:cNvPr id="186" name="Google Shape;186;p34"/>
          <p:cNvSpPr/>
          <p:nvPr/>
        </p:nvSpPr>
        <p:spPr>
          <a:xfrm>
            <a:off x="3392150" y="2409200"/>
            <a:ext cx="3861300" cy="2734200"/>
          </a:xfrm>
          <a:prstGeom prst="rect">
            <a:avLst/>
          </a:prstGeom>
          <a:solidFill>
            <a:srgbClr val="2F2F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4"/>
          <p:cNvSpPr txBox="1"/>
          <p:nvPr>
            <p:ph idx="1" type="body"/>
          </p:nvPr>
        </p:nvSpPr>
        <p:spPr>
          <a:xfrm>
            <a:off x="3706450" y="2710350"/>
            <a:ext cx="3232800" cy="2157600"/>
          </a:xfrm>
          <a:prstGeom prst="rect">
            <a:avLst/>
          </a:prstGeom>
        </p:spPr>
        <p:txBody>
          <a:bodyPr anchorCtr="0" anchor="t" bIns="91425" lIns="91425" spcFirstLastPara="1" rIns="91425" wrap="square" tIns="91425">
            <a:noAutofit/>
          </a:bodyPr>
          <a:lstStyle/>
          <a:p>
            <a:pPr indent="0" lvl="0" marL="0" marR="0" rtl="0" algn="l">
              <a:spcBef>
                <a:spcPts val="0"/>
              </a:spcBef>
              <a:spcAft>
                <a:spcPts val="1600"/>
              </a:spcAft>
              <a:buNone/>
            </a:pPr>
            <a:r>
              <a:rPr lang="en-US" sz="2400"/>
              <a:t>Write down one question that you have about how to write your journal.</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93" name="Google Shape;193;p35"/>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US" sz="1400"/>
              <a:t>During this lesson, we consider the </a:t>
            </a:r>
            <a:r>
              <a:rPr i="1" lang="en-US" sz="1400">
                <a:highlight>
                  <a:srgbClr val="D0E0E3"/>
                </a:highlight>
              </a:rPr>
              <a:t>highlighted</a:t>
            </a:r>
            <a:r>
              <a:rPr i="1" lang="en-US" sz="1400"/>
              <a:t> aspects of the TOK course</a:t>
            </a:r>
            <a:endParaRPr i="1" sz="1400"/>
          </a:p>
          <a:p>
            <a:pPr indent="-317500" lvl="0" marL="457200" rtl="0" algn="l">
              <a:spcBef>
                <a:spcPts val="1000"/>
              </a:spcBef>
              <a:spcAft>
                <a:spcPts val="1000"/>
              </a:spcAft>
              <a:buSzPts val="1400"/>
              <a:buChar char="●"/>
            </a:pPr>
            <a:r>
              <a:rPr i="1" lang="en-US" sz="1400"/>
              <a:t>The images used in the presentation slides can also give students ideas about selecting exhibition objects; see also our link below to a </a:t>
            </a:r>
            <a:r>
              <a:rPr b="1" i="1" lang="en-US" sz="1400">
                <a:highlight>
                  <a:srgbClr val="FBD1E6"/>
                </a:highlight>
              </a:rPr>
              <a:t>specific IA prompt</a:t>
            </a:r>
            <a:endParaRPr i="1" sz="1400"/>
          </a:p>
        </p:txBody>
      </p:sp>
      <p:graphicFrame>
        <p:nvGraphicFramePr>
          <p:cNvPr id="194" name="Google Shape;194;p35"/>
          <p:cNvGraphicFramePr/>
          <p:nvPr/>
        </p:nvGraphicFramePr>
        <p:xfrm>
          <a:off x="2002350" y="1768900"/>
          <a:ext cx="3000000" cy="3000000"/>
        </p:xfrm>
        <a:graphic>
          <a:graphicData uri="http://schemas.openxmlformats.org/drawingml/2006/table">
            <a:tbl>
              <a:tblPr>
                <a:noFill/>
                <a:tableStyleId>{51DE4608-F9F6-4148-ABF4-2335B9082249}</a:tableStyleId>
              </a:tblPr>
              <a:tblGrid>
                <a:gridCol w="1694025"/>
                <a:gridCol w="1694025"/>
                <a:gridCol w="1694025"/>
                <a:gridCol w="1694025"/>
              </a:tblGrid>
              <a:tr h="589350">
                <a:tc>
                  <a:txBody>
                    <a:bodyPr/>
                    <a:lstStyle/>
                    <a:p>
                      <a:pPr indent="0" lvl="0" marL="0" rtl="0" algn="l">
                        <a:spcBef>
                          <a:spcPts val="0"/>
                        </a:spcBef>
                        <a:spcAft>
                          <a:spcPts val="0"/>
                        </a:spcAft>
                        <a:buNone/>
                      </a:pPr>
                      <a:r>
                        <a:rPr b="1" lang="en-US"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US"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US"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US"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r>
              <a:tr h="467950">
                <a:tc vMerge="1"/>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484325">
                <a:tc vMerge="1"/>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tc>
                <a:tc rowSpan="3">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rPr i="1" lang="en-US" sz="1200">
                          <a:solidFill>
                            <a:schemeClr val="dk2"/>
                          </a:solidFill>
                          <a:latin typeface="Proxima Nova"/>
                          <a:ea typeface="Proxima Nova"/>
                          <a:cs typeface="Proxima Nova"/>
                          <a:sym typeface="Proxima Nova"/>
                        </a:rPr>
                        <a:t>Could be linked to IAP-20 (experience)</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528500">
                <a:tc vMerge="1"/>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US"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tc>
                <a:tc vMerge="1"/>
              </a:tr>
              <a:tr h="511175">
                <a:tc vMerge="1"/>
                <a:tc>
                  <a:txBody>
                    <a:bodyPr/>
                    <a:lstStyle/>
                    <a:p>
                      <a:pPr indent="0" lvl="0" marL="0" rtl="0" algn="l">
                        <a:spcBef>
                          <a:spcPts val="0"/>
                        </a:spcBef>
                        <a:spcAft>
                          <a:spcPts val="0"/>
                        </a:spcAft>
                        <a:buNone/>
                      </a:pPr>
                      <a:r>
                        <a:rPr lang="en-US" sz="1200">
                          <a:solidFill>
                            <a:schemeClr val="dk2"/>
                          </a:solidFill>
                        </a:rPr>
                        <a:t>Technology</a:t>
                      </a:r>
                      <a:endParaRPr sz="1200">
                        <a:solidFill>
                          <a:schemeClr val="dk2"/>
                        </a:solidFill>
                      </a:endParaRPr>
                    </a:p>
                  </a:txBody>
                  <a:tcPr marT="91425" marB="91425" marR="91425" marL="91425"/>
                </a:tc>
                <a:tc>
                  <a:txBody>
                    <a:bodyPr/>
                    <a:lstStyle/>
                    <a:p>
                      <a:pPr indent="0" lvl="0" marL="0" rtl="0" algn="l">
                        <a:spcBef>
                          <a:spcPts val="0"/>
                        </a:spcBef>
                        <a:spcAft>
                          <a:spcPts val="0"/>
                        </a:spcAft>
                        <a:buNone/>
                      </a:pPr>
                      <a:r>
                        <a:rPr lang="en-US" sz="1200">
                          <a:solidFill>
                            <a:schemeClr val="dk2"/>
                          </a:solidFill>
                        </a:rPr>
                        <a:t>The natural sciences</a:t>
                      </a:r>
                      <a:endParaRPr sz="1200">
                        <a:solidFill>
                          <a:schemeClr val="dk2"/>
                        </a:solidFill>
                      </a:endParaRPr>
                    </a:p>
                  </a:txBody>
                  <a:tcPr marT="91425" marB="91425" marR="91425" marL="91425"/>
                </a:tc>
                <a:tc vMerge="1"/>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US"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US"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200" name="Google Shape;200;p36"/>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201" name="Google Shape;201;p36"/>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US"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202" name="Google Shape;202;p36"/>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US">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US">
                <a:solidFill>
                  <a:srgbClr val="45818E"/>
                </a:solidFill>
                <a:latin typeface="Proxima Nova"/>
                <a:ea typeface="Proxima Nova"/>
                <a:cs typeface="Proxima Nova"/>
                <a:sym typeface="Proxima Nova"/>
              </a:rPr>
              <a:t>EXPLORATION POINTS DOCUMENTS</a:t>
            </a:r>
            <a:r>
              <a:rPr b="1" lang="en-US">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US">
                <a:solidFill>
                  <a:srgbClr val="212121"/>
                </a:solidFill>
                <a:latin typeface="Proxima Nova"/>
                <a:ea typeface="Proxima Nova"/>
                <a:cs typeface="Proxima Nova"/>
                <a:sym typeface="Proxima Nova"/>
              </a:rPr>
              <a:t>Access the documents via the links below. You’ll also find the EP icons on all of the </a:t>
            </a:r>
            <a:r>
              <a:rPr b="1" lang="en-US" u="sng">
                <a:solidFill>
                  <a:schemeClr val="hlink"/>
                </a:solidFill>
                <a:latin typeface="Proxima Nova"/>
                <a:ea typeface="Proxima Nova"/>
                <a:cs typeface="Proxima Nova"/>
                <a:sym typeface="Proxima Nova"/>
                <a:hlinkClick r:id="rId14"/>
              </a:rPr>
              <a:t>TOK course</a:t>
            </a:r>
            <a:r>
              <a:rPr b="1" lang="en-US">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203" name="Google Shape;203;p36"/>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6"/>
          <p:cNvPicPr preferRelativeResize="0"/>
          <p:nvPr/>
        </p:nvPicPr>
        <p:blipFill rotWithShape="1">
          <a:blip r:embed="rId3">
            <a:alphaModFix/>
          </a:blip>
          <a:srcRect b="31252" l="0" r="0" t="31256"/>
          <a:stretch/>
        </p:blipFill>
        <p:spPr>
          <a:xfrm>
            <a:off x="1" y="0"/>
            <a:ext cx="9143999" cy="5143501"/>
          </a:xfrm>
          <a:prstGeom prst="rect">
            <a:avLst/>
          </a:prstGeom>
          <a:noFill/>
          <a:ln>
            <a:noFill/>
          </a:ln>
        </p:spPr>
      </p:pic>
      <p:sp>
        <p:nvSpPr>
          <p:cNvPr id="129" name="Google Shape;129;p26"/>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6"/>
          <p:cNvSpPr txBox="1"/>
          <p:nvPr>
            <p:ph type="title"/>
          </p:nvPr>
        </p:nvSpPr>
        <p:spPr>
          <a:xfrm>
            <a:off x="329350" y="1108375"/>
            <a:ext cx="3997500" cy="1024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US" sz="6000">
                <a:solidFill>
                  <a:srgbClr val="45818E"/>
                </a:solidFill>
                <a:latin typeface="Ultra"/>
                <a:ea typeface="Ultra"/>
                <a:cs typeface="Ultra"/>
                <a:sym typeface="Ultra"/>
              </a:rPr>
              <a:t>Starter</a:t>
            </a:r>
            <a:endParaRPr b="0" sz="6000">
              <a:solidFill>
                <a:srgbClr val="45818E"/>
              </a:solidFill>
              <a:latin typeface="Ultra"/>
              <a:ea typeface="Ultra"/>
              <a:cs typeface="Ultra"/>
              <a:sym typeface="Ultra"/>
            </a:endParaRPr>
          </a:p>
        </p:txBody>
      </p:sp>
      <p:sp>
        <p:nvSpPr>
          <p:cNvPr id="131" name="Google Shape;131;p26"/>
          <p:cNvSpPr txBox="1"/>
          <p:nvPr>
            <p:ph idx="1" type="body"/>
          </p:nvPr>
        </p:nvSpPr>
        <p:spPr>
          <a:xfrm>
            <a:off x="329350" y="2195100"/>
            <a:ext cx="3997500" cy="183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US" sz="2800"/>
              <a:t>Why do you think people write journals?</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7"/>
          <p:cNvPicPr preferRelativeResize="0"/>
          <p:nvPr/>
        </p:nvPicPr>
        <p:blipFill rotWithShape="1">
          <a:blip r:embed="rId3">
            <a:alphaModFix/>
          </a:blip>
          <a:srcRect b="0" l="31176" r="31176" t="0"/>
          <a:stretch/>
        </p:blipFill>
        <p:spPr>
          <a:xfrm>
            <a:off x="5442850" y="308100"/>
            <a:ext cx="3402000" cy="4521699"/>
          </a:xfrm>
          <a:prstGeom prst="rect">
            <a:avLst/>
          </a:prstGeom>
          <a:noFill/>
          <a:ln>
            <a:noFill/>
          </a:ln>
        </p:spPr>
      </p:pic>
      <p:sp>
        <p:nvSpPr>
          <p:cNvPr id="137" name="Google Shape;137;p27"/>
          <p:cNvSpPr txBox="1"/>
          <p:nvPr>
            <p:ph type="title"/>
          </p:nvPr>
        </p:nvSpPr>
        <p:spPr>
          <a:xfrm>
            <a:off x="291875" y="406895"/>
            <a:ext cx="4813500" cy="1221600"/>
          </a:xfrm>
          <a:prstGeom prst="rect">
            <a:avLst/>
          </a:prstGeom>
        </p:spPr>
        <p:txBody>
          <a:bodyPr anchorCtr="0" anchor="b" bIns="91425" lIns="91425" spcFirstLastPara="1" rIns="91425" wrap="square" tIns="91425">
            <a:noAutofit/>
          </a:bodyPr>
          <a:lstStyle/>
          <a:p>
            <a:pPr indent="0" lvl="0" marL="0" marR="0" rtl="0" algn="l">
              <a:spcBef>
                <a:spcPts val="0"/>
              </a:spcBef>
              <a:spcAft>
                <a:spcPts val="0"/>
              </a:spcAft>
              <a:buNone/>
            </a:pPr>
            <a:r>
              <a:rPr lang="en-US" sz="2400">
                <a:solidFill>
                  <a:srgbClr val="45818E"/>
                </a:solidFill>
                <a:latin typeface="Ultra"/>
                <a:ea typeface="Ultra"/>
                <a:cs typeface="Ultra"/>
                <a:sym typeface="Ultra"/>
              </a:rPr>
              <a:t>W</a:t>
            </a:r>
            <a:r>
              <a:rPr b="0" i="0" lang="en-US" sz="2400" u="none" cap="none" strike="noStrike">
                <a:solidFill>
                  <a:srgbClr val="45818E"/>
                </a:solidFill>
                <a:latin typeface="Ultra"/>
                <a:ea typeface="Ultra"/>
                <a:cs typeface="Ultra"/>
                <a:sym typeface="Ultra"/>
              </a:rPr>
              <a:t>hy do we ask you to write a TOK journal? (standard reasons)</a:t>
            </a:r>
            <a:endParaRPr b="0" i="0" sz="2400" u="none" cap="none" strike="noStrike">
              <a:solidFill>
                <a:srgbClr val="45818E"/>
              </a:solidFill>
              <a:latin typeface="Ultra"/>
              <a:ea typeface="Ultra"/>
              <a:cs typeface="Ultra"/>
              <a:sym typeface="Ultra"/>
            </a:endParaRPr>
          </a:p>
        </p:txBody>
      </p:sp>
      <p:sp>
        <p:nvSpPr>
          <p:cNvPr id="138" name="Google Shape;138;p27"/>
          <p:cNvSpPr txBox="1"/>
          <p:nvPr>
            <p:ph idx="1" type="body"/>
          </p:nvPr>
        </p:nvSpPr>
        <p:spPr>
          <a:xfrm>
            <a:off x="291975" y="1854950"/>
            <a:ext cx="4961400" cy="2974800"/>
          </a:xfrm>
          <a:prstGeom prst="rect">
            <a:avLst/>
          </a:prstGeom>
        </p:spPr>
        <p:txBody>
          <a:bodyPr anchorCtr="0" anchor="t" bIns="91425" lIns="91425" spcFirstLastPara="1" rIns="91425" wrap="square" tIns="91425">
            <a:noAutofit/>
          </a:bodyPr>
          <a:lstStyle/>
          <a:p>
            <a:pPr indent="-342900" lvl="0" marL="457200" marR="0" rtl="0" algn="l">
              <a:spcBef>
                <a:spcPts val="0"/>
              </a:spcBef>
              <a:spcAft>
                <a:spcPts val="0"/>
              </a:spcAft>
              <a:buSzPts val="1800"/>
              <a:buChar char="●"/>
            </a:pPr>
            <a:r>
              <a:rPr b="0" i="0" lang="en-US" sz="1800" u="none" cap="none" strike="noStrike"/>
              <a:t>To help you </a:t>
            </a:r>
            <a:r>
              <a:rPr lang="en-US" sz="1800"/>
              <a:t>practise reflection</a:t>
            </a:r>
            <a:endParaRPr b="0" i="0" sz="1800" u="none" cap="none" strike="noStrike"/>
          </a:p>
          <a:p>
            <a:pPr indent="-342900" lvl="0" marL="457200" marR="0" rtl="0" algn="l">
              <a:spcBef>
                <a:spcPts val="1000"/>
              </a:spcBef>
              <a:spcAft>
                <a:spcPts val="0"/>
              </a:spcAft>
              <a:buSzPts val="1800"/>
              <a:buChar char="●"/>
            </a:pPr>
            <a:r>
              <a:rPr b="0" i="0" lang="en-US" sz="1800" u="none" cap="none" strike="noStrike"/>
              <a:t>To get you watching the news</a:t>
            </a:r>
            <a:endParaRPr sz="1800"/>
          </a:p>
          <a:p>
            <a:pPr indent="-342900" lvl="0" marL="457200" marR="0" rtl="0" algn="l">
              <a:spcBef>
                <a:spcPts val="1000"/>
              </a:spcBef>
              <a:spcAft>
                <a:spcPts val="0"/>
              </a:spcAft>
              <a:buSzPts val="1800"/>
              <a:buChar char="●"/>
            </a:pPr>
            <a:r>
              <a:rPr b="0" i="0" lang="en-US" sz="1800" u="none" cap="none" strike="noStrike"/>
              <a:t>To encourage you to read, watch films, etc.</a:t>
            </a:r>
            <a:endParaRPr sz="1800"/>
          </a:p>
          <a:p>
            <a:pPr indent="-342900" lvl="0" marL="457200" marR="0" rtl="0" algn="l">
              <a:spcBef>
                <a:spcPts val="1000"/>
              </a:spcBef>
              <a:spcAft>
                <a:spcPts val="0"/>
              </a:spcAft>
              <a:buSzPts val="1800"/>
              <a:buChar char="●"/>
            </a:pPr>
            <a:r>
              <a:rPr b="0" i="0" lang="en-US" sz="1800" u="none" cap="none" strike="noStrike"/>
              <a:t>To build up a bank of ideas and real</a:t>
            </a:r>
            <a:r>
              <a:rPr lang="en-US" sz="1800"/>
              <a:t>-</a:t>
            </a:r>
            <a:r>
              <a:rPr b="0" i="0" lang="en-US" sz="1800" u="none" cap="none" strike="noStrike"/>
              <a:t>life situations for </a:t>
            </a:r>
            <a:r>
              <a:rPr lang="en-US" sz="1800"/>
              <a:t>your </a:t>
            </a:r>
            <a:r>
              <a:rPr b="0" i="0" lang="en-US" sz="1800" u="none" cap="none" strike="noStrike"/>
              <a:t>essay</a:t>
            </a:r>
            <a:endParaRPr sz="1800"/>
          </a:p>
          <a:p>
            <a:pPr indent="-342900" lvl="0" marL="457200" marR="0" rtl="0" algn="l">
              <a:spcBef>
                <a:spcPts val="1000"/>
              </a:spcBef>
              <a:spcAft>
                <a:spcPts val="1000"/>
              </a:spcAft>
              <a:buSzPts val="1800"/>
              <a:buChar char="●"/>
            </a:pPr>
            <a:r>
              <a:rPr b="0" i="0" lang="en-US" sz="1800" u="none" cap="none" strike="noStrike"/>
              <a:t>To develop an understanding of </a:t>
            </a:r>
            <a:r>
              <a:rPr b="1" i="0" lang="en-US" sz="1800" u="none" cap="none" strike="noStrike"/>
              <a:t>KNOWLEDGE QUESTIONS</a:t>
            </a:r>
            <a:r>
              <a:rPr lang="en-US" sz="1800"/>
              <a:t> </a:t>
            </a:r>
            <a:endParaRPr b="0" i="0" sz="1800" u="none" cap="none" strike="noStrike"/>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8"/>
          <p:cNvPicPr preferRelativeResize="0"/>
          <p:nvPr/>
        </p:nvPicPr>
        <p:blipFill rotWithShape="1">
          <a:blip r:embed="rId3">
            <a:alphaModFix/>
          </a:blip>
          <a:srcRect b="0" l="7677" r="7677" t="0"/>
          <a:stretch/>
        </p:blipFill>
        <p:spPr>
          <a:xfrm>
            <a:off x="5442850" y="308100"/>
            <a:ext cx="3402000" cy="4521701"/>
          </a:xfrm>
          <a:prstGeom prst="rect">
            <a:avLst/>
          </a:prstGeom>
          <a:noFill/>
          <a:ln>
            <a:noFill/>
          </a:ln>
        </p:spPr>
      </p:pic>
      <p:sp>
        <p:nvSpPr>
          <p:cNvPr id="144" name="Google Shape;144;p28"/>
          <p:cNvSpPr txBox="1"/>
          <p:nvPr>
            <p:ph type="title"/>
          </p:nvPr>
        </p:nvSpPr>
        <p:spPr>
          <a:xfrm>
            <a:off x="291875" y="406901"/>
            <a:ext cx="4813500" cy="1038300"/>
          </a:xfrm>
          <a:prstGeom prst="rect">
            <a:avLst/>
          </a:prstGeom>
        </p:spPr>
        <p:txBody>
          <a:bodyPr anchorCtr="0" anchor="b" bIns="91425" lIns="91425" spcFirstLastPara="1" rIns="91425" wrap="square" tIns="91425">
            <a:noAutofit/>
          </a:bodyPr>
          <a:lstStyle/>
          <a:p>
            <a:pPr indent="0" lvl="0" marL="0" marR="0" rtl="0" algn="l">
              <a:spcBef>
                <a:spcPts val="0"/>
              </a:spcBef>
              <a:spcAft>
                <a:spcPts val="0"/>
              </a:spcAft>
              <a:buNone/>
            </a:pPr>
            <a:r>
              <a:rPr b="0" lang="en-US" sz="4800">
                <a:solidFill>
                  <a:srgbClr val="45818E"/>
                </a:solidFill>
                <a:latin typeface="Ultra"/>
                <a:ea typeface="Ultra"/>
                <a:cs typeface="Ultra"/>
                <a:sym typeface="Ultra"/>
              </a:rPr>
              <a:t>...but also</a:t>
            </a:r>
            <a:endParaRPr b="0" i="0" sz="4800" u="none" cap="none" strike="noStrike">
              <a:solidFill>
                <a:srgbClr val="45818E"/>
              </a:solidFill>
              <a:latin typeface="Ultra"/>
              <a:ea typeface="Ultra"/>
              <a:cs typeface="Ultra"/>
              <a:sym typeface="Ultra"/>
            </a:endParaRPr>
          </a:p>
        </p:txBody>
      </p:sp>
      <p:sp>
        <p:nvSpPr>
          <p:cNvPr id="145" name="Google Shape;145;p28"/>
          <p:cNvSpPr txBox="1"/>
          <p:nvPr>
            <p:ph idx="1" type="body"/>
          </p:nvPr>
        </p:nvSpPr>
        <p:spPr>
          <a:xfrm>
            <a:off x="291975" y="1445175"/>
            <a:ext cx="4813500" cy="2986800"/>
          </a:xfrm>
          <a:prstGeom prst="rect">
            <a:avLst/>
          </a:prstGeom>
        </p:spPr>
        <p:txBody>
          <a:bodyPr anchorCtr="0" anchor="t" bIns="91425" lIns="91425" spcFirstLastPara="1" rIns="91425" wrap="square" tIns="91425">
            <a:noAutofit/>
          </a:bodyPr>
          <a:lstStyle/>
          <a:p>
            <a:pPr indent="-31750" lvl="0" marL="182880" marR="0" rtl="0" algn="l">
              <a:spcBef>
                <a:spcPts val="0"/>
              </a:spcBef>
              <a:spcAft>
                <a:spcPts val="0"/>
              </a:spcAft>
              <a:buNone/>
            </a:pPr>
            <a:r>
              <a:t/>
            </a:r>
            <a:endParaRPr b="0" i="0" sz="2000" u="none" cap="none" strike="noStrike"/>
          </a:p>
          <a:p>
            <a:pPr indent="0" lvl="0" marL="0" marR="0" rtl="0" algn="l">
              <a:spcBef>
                <a:spcPts val="1600"/>
              </a:spcBef>
              <a:spcAft>
                <a:spcPts val="0"/>
              </a:spcAft>
              <a:buNone/>
            </a:pPr>
            <a:r>
              <a:rPr b="0" i="0" lang="en-US" sz="2000" u="none" cap="none" strike="noStrike"/>
              <a:t>“Writing is a form of </a:t>
            </a:r>
            <a:r>
              <a:rPr b="1" i="0" lang="en-US" sz="2000" u="none" cap="none" strike="noStrike"/>
              <a:t>therapy</a:t>
            </a:r>
            <a:r>
              <a:rPr b="0" i="0" lang="en-US" sz="2000" u="none" cap="none" strike="noStrike"/>
              <a:t>; sometimes I wonder how all those, who do not write, compose, or paint can manage to escape the madness, the melancholia, the panic fear, which is inherent in a human condition”</a:t>
            </a:r>
            <a:endParaRPr b="0" i="0" sz="2000" u="none" cap="none" strike="noStrike"/>
          </a:p>
          <a:p>
            <a:pPr indent="0" lvl="0" marL="0" marR="0" rtl="0" algn="r">
              <a:spcBef>
                <a:spcPts val="1600"/>
              </a:spcBef>
              <a:spcAft>
                <a:spcPts val="1600"/>
              </a:spcAft>
              <a:buNone/>
            </a:pPr>
            <a:r>
              <a:rPr b="1" i="1" lang="en-US" sz="2000" u="none" cap="none" strike="noStrike"/>
              <a:t>Graham Greene</a:t>
            </a:r>
            <a:endParaRPr b="1" i="1" sz="2000" u="none" cap="none" strike="noStrike"/>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9"/>
          <p:cNvPicPr preferRelativeResize="0"/>
          <p:nvPr/>
        </p:nvPicPr>
        <p:blipFill rotWithShape="1">
          <a:blip r:embed="rId3">
            <a:alphaModFix/>
          </a:blip>
          <a:srcRect b="53908" l="0" r="0" t="29986"/>
          <a:stretch/>
        </p:blipFill>
        <p:spPr>
          <a:xfrm>
            <a:off x="0" y="0"/>
            <a:ext cx="9144002" cy="2209449"/>
          </a:xfrm>
          <a:prstGeom prst="rect">
            <a:avLst/>
          </a:prstGeom>
          <a:noFill/>
          <a:ln>
            <a:noFill/>
          </a:ln>
        </p:spPr>
      </p:pic>
      <p:sp>
        <p:nvSpPr>
          <p:cNvPr id="151" name="Google Shape;151;p29"/>
          <p:cNvSpPr txBox="1"/>
          <p:nvPr>
            <p:ph idx="1" type="body"/>
          </p:nvPr>
        </p:nvSpPr>
        <p:spPr>
          <a:xfrm>
            <a:off x="2829450" y="2540500"/>
            <a:ext cx="5995200" cy="2266500"/>
          </a:xfrm>
          <a:prstGeom prst="rect">
            <a:avLst/>
          </a:prstGeom>
        </p:spPr>
        <p:txBody>
          <a:bodyPr anchorCtr="0" anchor="t" bIns="91425" lIns="91425" spcFirstLastPara="1" rIns="91425" wrap="square" tIns="91425">
            <a:noAutofit/>
          </a:bodyPr>
          <a:lstStyle/>
          <a:p>
            <a:pPr indent="-107950" lvl="0" marL="182880" marR="0" rtl="0" algn="l">
              <a:spcBef>
                <a:spcPts val="0"/>
              </a:spcBef>
              <a:spcAft>
                <a:spcPts val="0"/>
              </a:spcAft>
              <a:buSzPts val="1200"/>
              <a:buChar char="•"/>
            </a:pPr>
            <a:r>
              <a:rPr lang="en-US" sz="1200"/>
              <a:t>TOK journal entries are based on personal, local, or global </a:t>
            </a:r>
            <a:r>
              <a:rPr b="1" lang="en-US" sz="1200"/>
              <a:t>real-life situations</a:t>
            </a:r>
            <a:r>
              <a:rPr lang="en-US" sz="1200"/>
              <a:t> (RLSs)</a:t>
            </a:r>
            <a:endParaRPr sz="1200"/>
          </a:p>
          <a:p>
            <a:pPr indent="-107950" lvl="0" marL="182880" rtl="0" algn="l">
              <a:spcBef>
                <a:spcPts val="1600"/>
              </a:spcBef>
              <a:spcAft>
                <a:spcPts val="0"/>
              </a:spcAft>
              <a:buSzPts val="1200"/>
              <a:buChar char="•"/>
            </a:pPr>
            <a:r>
              <a:rPr lang="en-US" sz="1200"/>
              <a:t>RLSs can be things you have encountered inside or outside school, news stories, academic research, ethical controversies, artistic or </a:t>
            </a:r>
            <a:r>
              <a:rPr b="1" lang="en-US" sz="1200"/>
              <a:t>cultural</a:t>
            </a:r>
            <a:r>
              <a:rPr lang="en-US" sz="1200"/>
              <a:t> experiences, etc. </a:t>
            </a:r>
            <a:endParaRPr sz="1200"/>
          </a:p>
          <a:p>
            <a:pPr indent="-107950" lvl="0" marL="182880" rtl="0" algn="l">
              <a:spcBef>
                <a:spcPts val="1600"/>
              </a:spcBef>
              <a:spcAft>
                <a:spcPts val="0"/>
              </a:spcAft>
              <a:buSzPts val="1200"/>
              <a:buChar char="•"/>
            </a:pPr>
            <a:r>
              <a:rPr lang="en-US" sz="1200"/>
              <a:t>Any RLS can be suitable if it makes you think, and ask meaningful questions about how we know about the world.</a:t>
            </a:r>
            <a:endParaRPr sz="1200"/>
          </a:p>
          <a:p>
            <a:pPr indent="-107950" lvl="0" marL="182880" rtl="0" algn="l">
              <a:spcBef>
                <a:spcPts val="1600"/>
              </a:spcBef>
              <a:spcAft>
                <a:spcPts val="1600"/>
              </a:spcAft>
              <a:buSzPts val="1200"/>
              <a:buChar char="•"/>
            </a:pPr>
            <a:r>
              <a:rPr lang="en-US" sz="1200"/>
              <a:t>Your first two journal entries will represent your first TOK assessment, which you’ll hand in in week </a:t>
            </a:r>
            <a:r>
              <a:rPr b="1" lang="en-US" sz="1200"/>
              <a:t>XX</a:t>
            </a:r>
            <a:r>
              <a:rPr lang="en-US" sz="1200"/>
              <a:t>. For the rubric for this, follow </a:t>
            </a:r>
            <a:r>
              <a:rPr b="1" lang="en-US" sz="1200" u="sng">
                <a:solidFill>
                  <a:schemeClr val="accent5"/>
                </a:solidFill>
                <a:hlinkClick r:id="rId4">
                  <a:extLst>
                    <a:ext uri="{A12FA001-AC4F-418D-AE19-62706E023703}">
                      <ahyp:hlinkClr val="tx"/>
                    </a:ext>
                  </a:extLst>
                </a:hlinkClick>
              </a:rPr>
              <a:t>this link</a:t>
            </a:r>
            <a:endParaRPr sz="1200"/>
          </a:p>
        </p:txBody>
      </p:sp>
      <p:sp>
        <p:nvSpPr>
          <p:cNvPr id="152" name="Google Shape;152;p29"/>
          <p:cNvSpPr txBox="1"/>
          <p:nvPr/>
        </p:nvSpPr>
        <p:spPr>
          <a:xfrm>
            <a:off x="220875" y="2513900"/>
            <a:ext cx="2471700" cy="220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rgbClr val="45818E"/>
                </a:solidFill>
                <a:latin typeface="Ultra"/>
                <a:ea typeface="Ultra"/>
                <a:cs typeface="Ultra"/>
                <a:sym typeface="Ultra"/>
              </a:rPr>
              <a:t>What are TOK journals?</a:t>
            </a:r>
            <a:endParaRPr sz="3000">
              <a:solidFill>
                <a:srgbClr val="45818E"/>
              </a:solidFill>
              <a:latin typeface="Ultra"/>
              <a:ea typeface="Ultra"/>
              <a:cs typeface="Ultra"/>
              <a:sym typeface="Ult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30"/>
          <p:cNvPicPr preferRelativeResize="0"/>
          <p:nvPr/>
        </p:nvPicPr>
        <p:blipFill rotWithShape="1">
          <a:blip r:embed="rId3">
            <a:alphaModFix/>
          </a:blip>
          <a:srcRect b="5594" l="0" r="0" t="5603"/>
          <a:stretch/>
        </p:blipFill>
        <p:spPr>
          <a:xfrm>
            <a:off x="3278400" y="0"/>
            <a:ext cx="5865600" cy="5143500"/>
          </a:xfrm>
          <a:prstGeom prst="rect">
            <a:avLst/>
          </a:prstGeom>
          <a:noFill/>
          <a:ln>
            <a:noFill/>
          </a:ln>
        </p:spPr>
      </p:pic>
      <p:sp>
        <p:nvSpPr>
          <p:cNvPr id="158" name="Google Shape;158;p30"/>
          <p:cNvSpPr txBox="1"/>
          <p:nvPr>
            <p:ph type="title"/>
          </p:nvPr>
        </p:nvSpPr>
        <p:spPr>
          <a:xfrm>
            <a:off x="311700" y="262050"/>
            <a:ext cx="2966700" cy="1445700"/>
          </a:xfrm>
          <a:prstGeom prst="rect">
            <a:avLst/>
          </a:prstGeom>
        </p:spPr>
        <p:txBody>
          <a:bodyPr anchorCtr="0" anchor="ctr" bIns="91425" lIns="91425" spcFirstLastPara="1" rIns="91425" wrap="square" tIns="91425">
            <a:noAutofit/>
          </a:bodyPr>
          <a:lstStyle/>
          <a:p>
            <a:pPr indent="0" lvl="0" marL="0" marR="0" rtl="0" algn="l">
              <a:spcBef>
                <a:spcPts val="0"/>
              </a:spcBef>
              <a:spcAft>
                <a:spcPts val="0"/>
              </a:spcAft>
              <a:buNone/>
            </a:pPr>
            <a:r>
              <a:rPr b="0" lang="en-US" sz="2800">
                <a:solidFill>
                  <a:srgbClr val="45818E"/>
                </a:solidFill>
                <a:latin typeface="Ultra"/>
                <a:ea typeface="Ultra"/>
                <a:cs typeface="Ultra"/>
                <a:sym typeface="Ultra"/>
              </a:rPr>
              <a:t>Exemplar TOK journal entries</a:t>
            </a:r>
            <a:endParaRPr b="0" i="0" sz="2800" u="none" cap="none" strike="noStrike">
              <a:solidFill>
                <a:srgbClr val="45818E"/>
              </a:solidFill>
              <a:latin typeface="Ultra"/>
              <a:ea typeface="Ultra"/>
              <a:cs typeface="Ultra"/>
              <a:sym typeface="Ultra"/>
            </a:endParaRPr>
          </a:p>
        </p:txBody>
      </p:sp>
      <p:sp>
        <p:nvSpPr>
          <p:cNvPr id="159" name="Google Shape;159;p30"/>
          <p:cNvSpPr txBox="1"/>
          <p:nvPr>
            <p:ph idx="1" type="body"/>
          </p:nvPr>
        </p:nvSpPr>
        <p:spPr>
          <a:xfrm>
            <a:off x="311700" y="1846675"/>
            <a:ext cx="3314100" cy="31038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US" sz="2200"/>
              <a:t>Pairs - read through the </a:t>
            </a:r>
            <a:r>
              <a:rPr lang="en-US" sz="2200" u="sng">
                <a:solidFill>
                  <a:schemeClr val="hlink"/>
                </a:solidFill>
                <a:hlinkClick r:id="rId4"/>
              </a:rPr>
              <a:t>exemplar journals</a:t>
            </a:r>
            <a:r>
              <a:rPr lang="en-US" sz="2200"/>
              <a:t>.</a:t>
            </a:r>
            <a:endParaRPr sz="2200"/>
          </a:p>
          <a:p>
            <a:pPr indent="0" lvl="0" marL="0" marR="0" rtl="0" algn="l">
              <a:spcBef>
                <a:spcPts val="1600"/>
              </a:spcBef>
              <a:spcAft>
                <a:spcPts val="0"/>
              </a:spcAft>
              <a:buNone/>
            </a:pPr>
            <a:r>
              <a:rPr lang="en-US" sz="2200"/>
              <a:t>Try to work out how the entries are structured. Aim to identify 4 or 5 different elements.</a:t>
            </a:r>
            <a:endParaRPr sz="2200"/>
          </a:p>
          <a:p>
            <a:pPr indent="0" lvl="0" marL="0" marR="0" rtl="0" algn="l">
              <a:spcBef>
                <a:spcPts val="1600"/>
              </a:spcBef>
              <a:spcAft>
                <a:spcPts val="1600"/>
              </a:spcAft>
              <a:buNone/>
            </a:pPr>
            <a:r>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1"/>
          <p:cNvPicPr preferRelativeResize="0"/>
          <p:nvPr/>
        </p:nvPicPr>
        <p:blipFill rotWithShape="1">
          <a:blip r:embed="rId3">
            <a:alphaModFix/>
          </a:blip>
          <a:srcRect b="5594" l="0" r="0" t="5603"/>
          <a:stretch/>
        </p:blipFill>
        <p:spPr>
          <a:xfrm>
            <a:off x="3278400" y="0"/>
            <a:ext cx="5865600" cy="5143500"/>
          </a:xfrm>
          <a:prstGeom prst="rect">
            <a:avLst/>
          </a:prstGeom>
          <a:noFill/>
          <a:ln>
            <a:noFill/>
          </a:ln>
        </p:spPr>
      </p:pic>
      <p:sp>
        <p:nvSpPr>
          <p:cNvPr id="165" name="Google Shape;165;p31"/>
          <p:cNvSpPr txBox="1"/>
          <p:nvPr>
            <p:ph type="title"/>
          </p:nvPr>
        </p:nvSpPr>
        <p:spPr>
          <a:xfrm>
            <a:off x="311700" y="262050"/>
            <a:ext cx="2966700" cy="1445700"/>
          </a:xfrm>
          <a:prstGeom prst="rect">
            <a:avLst/>
          </a:prstGeom>
        </p:spPr>
        <p:txBody>
          <a:bodyPr anchorCtr="0" anchor="ctr" bIns="91425" lIns="91425" spcFirstLastPara="1" rIns="91425" wrap="square" tIns="91425">
            <a:noAutofit/>
          </a:bodyPr>
          <a:lstStyle/>
          <a:p>
            <a:pPr indent="0" lvl="0" marL="0" marR="0" rtl="0" algn="l">
              <a:spcBef>
                <a:spcPts val="0"/>
              </a:spcBef>
              <a:spcAft>
                <a:spcPts val="0"/>
              </a:spcAft>
              <a:buNone/>
            </a:pPr>
            <a:r>
              <a:rPr b="0" lang="en-US" sz="2800">
                <a:solidFill>
                  <a:srgbClr val="45818E"/>
                </a:solidFill>
                <a:latin typeface="Ultra"/>
                <a:ea typeface="Ultra"/>
                <a:cs typeface="Ultra"/>
                <a:sym typeface="Ultra"/>
              </a:rPr>
              <a:t>Exemplar TOK journal entries</a:t>
            </a:r>
            <a:endParaRPr b="0" i="0" sz="2800" u="none" cap="none" strike="noStrike">
              <a:solidFill>
                <a:srgbClr val="45818E"/>
              </a:solidFill>
              <a:latin typeface="Ultra"/>
              <a:ea typeface="Ultra"/>
              <a:cs typeface="Ultra"/>
              <a:sym typeface="Ultra"/>
            </a:endParaRPr>
          </a:p>
        </p:txBody>
      </p:sp>
      <p:sp>
        <p:nvSpPr>
          <p:cNvPr id="166" name="Google Shape;166;p31"/>
          <p:cNvSpPr txBox="1"/>
          <p:nvPr>
            <p:ph idx="1" type="body"/>
          </p:nvPr>
        </p:nvSpPr>
        <p:spPr>
          <a:xfrm>
            <a:off x="311700" y="1707800"/>
            <a:ext cx="3314100" cy="32427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US" sz="1400"/>
              <a:t>Pairs - go back to the journal entries. Colour-code these different elements of the entries:</a:t>
            </a:r>
            <a:endParaRPr sz="1400"/>
          </a:p>
          <a:p>
            <a:pPr indent="-317500" lvl="0" marL="457200" marR="0" rtl="0" algn="l">
              <a:spcBef>
                <a:spcPts val="1600"/>
              </a:spcBef>
              <a:spcAft>
                <a:spcPts val="0"/>
              </a:spcAft>
              <a:buSzPts val="1400"/>
              <a:buChar char="●"/>
            </a:pPr>
            <a:r>
              <a:rPr lang="en-US" sz="1400"/>
              <a:t>A description of the RLS.</a:t>
            </a:r>
            <a:endParaRPr sz="1400"/>
          </a:p>
          <a:p>
            <a:pPr indent="-317500" lvl="0" marL="457200" marR="0" rtl="0" algn="l">
              <a:spcBef>
                <a:spcPts val="0"/>
              </a:spcBef>
              <a:spcAft>
                <a:spcPts val="0"/>
              </a:spcAft>
              <a:buSzPts val="1400"/>
              <a:buChar char="●"/>
            </a:pPr>
            <a:r>
              <a:rPr lang="en-US" sz="1400"/>
              <a:t>A link to one or more AOKs.</a:t>
            </a:r>
            <a:endParaRPr sz="1400"/>
          </a:p>
          <a:p>
            <a:pPr indent="-317500" lvl="0" marL="457200" marR="0" rtl="0" algn="l">
              <a:spcBef>
                <a:spcPts val="0"/>
              </a:spcBef>
              <a:spcAft>
                <a:spcPts val="0"/>
              </a:spcAft>
              <a:buSzPts val="1400"/>
              <a:buChar char="●"/>
            </a:pPr>
            <a:r>
              <a:rPr lang="en-US" sz="1400"/>
              <a:t>An identification of a KQ.</a:t>
            </a:r>
            <a:endParaRPr sz="1400"/>
          </a:p>
          <a:p>
            <a:pPr indent="-317500" lvl="0" marL="457200" marR="0" rtl="0" algn="l">
              <a:spcBef>
                <a:spcPts val="0"/>
              </a:spcBef>
              <a:spcAft>
                <a:spcPts val="0"/>
              </a:spcAft>
              <a:buSzPts val="1400"/>
              <a:buChar char="●"/>
            </a:pPr>
            <a:r>
              <a:rPr lang="en-US" sz="1400"/>
              <a:t>An evaluation of the importance. of the question and the RLS.</a:t>
            </a:r>
            <a:endParaRPr sz="1400"/>
          </a:p>
          <a:p>
            <a:pPr indent="-317500" lvl="0" marL="457200" marR="0" rtl="0" algn="l">
              <a:spcBef>
                <a:spcPts val="0"/>
              </a:spcBef>
              <a:spcAft>
                <a:spcPts val="0"/>
              </a:spcAft>
              <a:buSzPts val="1400"/>
              <a:buChar char="●"/>
            </a:pPr>
            <a:r>
              <a:rPr lang="en-US" sz="1400"/>
              <a:t>Discussion of how different </a:t>
            </a:r>
            <a:r>
              <a:rPr b="1" lang="en-US" sz="1400">
                <a:solidFill>
                  <a:srgbClr val="CC4125"/>
                </a:solidFill>
              </a:rPr>
              <a:t>perspectives</a:t>
            </a:r>
            <a:r>
              <a:rPr lang="en-US" sz="1400"/>
              <a:t> might affect the way we answer the KQ.</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32"/>
          <p:cNvPicPr preferRelativeResize="0"/>
          <p:nvPr/>
        </p:nvPicPr>
        <p:blipFill rotWithShape="1">
          <a:blip r:embed="rId3">
            <a:alphaModFix/>
          </a:blip>
          <a:srcRect b="0" l="27785" r="37269" t="0"/>
          <a:stretch/>
        </p:blipFill>
        <p:spPr>
          <a:xfrm>
            <a:off x="0" y="0"/>
            <a:ext cx="3596275" cy="5143500"/>
          </a:xfrm>
          <a:prstGeom prst="rect">
            <a:avLst/>
          </a:prstGeom>
          <a:noFill/>
          <a:ln>
            <a:noFill/>
          </a:ln>
        </p:spPr>
      </p:pic>
      <p:sp>
        <p:nvSpPr>
          <p:cNvPr id="172" name="Google Shape;172;p32"/>
          <p:cNvSpPr txBox="1"/>
          <p:nvPr>
            <p:ph type="title"/>
          </p:nvPr>
        </p:nvSpPr>
        <p:spPr>
          <a:xfrm>
            <a:off x="4081225" y="233147"/>
            <a:ext cx="4788000" cy="1152900"/>
          </a:xfrm>
          <a:prstGeom prst="rect">
            <a:avLst/>
          </a:prstGeom>
        </p:spPr>
        <p:txBody>
          <a:bodyPr anchorCtr="0" anchor="b" bIns="91425" lIns="91425" spcFirstLastPara="1" rIns="91425" wrap="square" tIns="91425">
            <a:noAutofit/>
          </a:bodyPr>
          <a:lstStyle/>
          <a:p>
            <a:pPr indent="0" lvl="0" marL="0" marR="0" rtl="0" algn="l">
              <a:spcBef>
                <a:spcPts val="0"/>
              </a:spcBef>
              <a:spcAft>
                <a:spcPts val="0"/>
              </a:spcAft>
              <a:buNone/>
            </a:pPr>
            <a:r>
              <a:rPr b="0" lang="en-US">
                <a:solidFill>
                  <a:srgbClr val="45818E"/>
                </a:solidFill>
                <a:latin typeface="Ultra"/>
                <a:ea typeface="Ultra"/>
                <a:cs typeface="Ultra"/>
                <a:sym typeface="Ultra"/>
              </a:rPr>
              <a:t>Writing</a:t>
            </a:r>
            <a:r>
              <a:rPr b="0" i="0" lang="en-US" u="none" cap="none" strike="noStrike">
                <a:solidFill>
                  <a:srgbClr val="45818E"/>
                </a:solidFill>
                <a:latin typeface="Ultra"/>
                <a:ea typeface="Ultra"/>
                <a:cs typeface="Ultra"/>
                <a:sym typeface="Ultra"/>
              </a:rPr>
              <a:t> your journal entries?</a:t>
            </a:r>
            <a:endParaRPr b="0" i="0" u="none" cap="none" strike="noStrike">
              <a:solidFill>
                <a:srgbClr val="45818E"/>
              </a:solidFill>
              <a:latin typeface="Ultra"/>
              <a:ea typeface="Ultra"/>
              <a:cs typeface="Ultra"/>
              <a:sym typeface="Ultra"/>
            </a:endParaRPr>
          </a:p>
        </p:txBody>
      </p:sp>
      <p:sp>
        <p:nvSpPr>
          <p:cNvPr id="173" name="Google Shape;173;p32"/>
          <p:cNvSpPr txBox="1"/>
          <p:nvPr>
            <p:ph idx="1" type="body"/>
          </p:nvPr>
        </p:nvSpPr>
        <p:spPr>
          <a:xfrm>
            <a:off x="4081350" y="1597300"/>
            <a:ext cx="4865400" cy="32859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0" i="0" lang="en-US" sz="1500" u="none" cap="none" strike="noStrike"/>
              <a:t>Choose an interesting </a:t>
            </a:r>
            <a:r>
              <a:rPr lang="en-US" sz="1500"/>
              <a:t>RLS</a:t>
            </a:r>
            <a:r>
              <a:rPr b="0" i="0" lang="en-US" sz="1500" u="none" cap="none" strike="noStrike"/>
              <a:t> that </a:t>
            </a:r>
            <a:r>
              <a:rPr lang="en-US" sz="1500"/>
              <a:t>prompts us to ask questions about knowledge. Then...</a:t>
            </a:r>
            <a:endParaRPr sz="1500"/>
          </a:p>
          <a:p>
            <a:pPr indent="-323850" lvl="0" marL="457200" marR="0" rtl="0" algn="l">
              <a:spcBef>
                <a:spcPts val="1600"/>
              </a:spcBef>
              <a:spcAft>
                <a:spcPts val="0"/>
              </a:spcAft>
              <a:buSzPts val="1500"/>
              <a:buAutoNum type="arabicPeriod"/>
            </a:pPr>
            <a:r>
              <a:rPr lang="en-US" sz="1500"/>
              <a:t>Concisely and clearly</a:t>
            </a:r>
            <a:r>
              <a:rPr b="0" i="0" lang="en-US" sz="1500" u="none" cap="none" strike="noStrike"/>
              <a:t> describe it.</a:t>
            </a:r>
            <a:endParaRPr sz="1500"/>
          </a:p>
          <a:p>
            <a:pPr indent="-323850" lvl="0" marL="457200" rtl="0" algn="l">
              <a:spcBef>
                <a:spcPts val="1000"/>
              </a:spcBef>
              <a:spcAft>
                <a:spcPts val="0"/>
              </a:spcAft>
              <a:buClr>
                <a:srgbClr val="616161"/>
              </a:buClr>
              <a:buSzPts val="1500"/>
              <a:buAutoNum type="arabicPeriod"/>
            </a:pPr>
            <a:r>
              <a:rPr lang="en-US" sz="1500">
                <a:solidFill>
                  <a:srgbClr val="616161"/>
                </a:solidFill>
              </a:rPr>
              <a:t>Link it to the areas of knowledge.</a:t>
            </a:r>
            <a:endParaRPr sz="1500">
              <a:solidFill>
                <a:srgbClr val="616161"/>
              </a:solidFill>
            </a:endParaRPr>
          </a:p>
          <a:p>
            <a:pPr indent="-323850" lvl="0" marL="457200" rtl="0" algn="l">
              <a:spcBef>
                <a:spcPts val="1000"/>
              </a:spcBef>
              <a:spcAft>
                <a:spcPts val="0"/>
              </a:spcAft>
              <a:buClr>
                <a:srgbClr val="616161"/>
              </a:buClr>
              <a:buSzPts val="1500"/>
              <a:buAutoNum type="arabicPeriod"/>
            </a:pPr>
            <a:r>
              <a:rPr lang="en-US" sz="1500">
                <a:solidFill>
                  <a:srgbClr val="616161"/>
                </a:solidFill>
              </a:rPr>
              <a:t>Identify at least one second-order KQ.</a:t>
            </a:r>
            <a:endParaRPr sz="1500">
              <a:solidFill>
                <a:srgbClr val="616161"/>
              </a:solidFill>
            </a:endParaRPr>
          </a:p>
          <a:p>
            <a:pPr indent="-323850" lvl="0" marL="457200" rtl="0" algn="l">
              <a:spcBef>
                <a:spcPts val="1000"/>
              </a:spcBef>
              <a:spcAft>
                <a:spcPts val="0"/>
              </a:spcAft>
              <a:buClr>
                <a:srgbClr val="616161"/>
              </a:buClr>
              <a:buSzPts val="1500"/>
              <a:buAutoNum type="arabicPeriod"/>
            </a:pPr>
            <a:r>
              <a:rPr lang="en-US" sz="1500">
                <a:solidFill>
                  <a:srgbClr val="616161"/>
                </a:solidFill>
              </a:rPr>
              <a:t>Explain why the KQ and RLS is important and significant. </a:t>
            </a:r>
            <a:endParaRPr sz="1500">
              <a:solidFill>
                <a:srgbClr val="616161"/>
              </a:solidFill>
            </a:endParaRPr>
          </a:p>
          <a:p>
            <a:pPr indent="-323850" lvl="0" marL="457200" rtl="0" algn="l">
              <a:spcBef>
                <a:spcPts val="1000"/>
              </a:spcBef>
              <a:spcAft>
                <a:spcPts val="1000"/>
              </a:spcAft>
              <a:buClr>
                <a:srgbClr val="616161"/>
              </a:buClr>
              <a:buSzPts val="1500"/>
              <a:buAutoNum type="arabicPeriod"/>
            </a:pPr>
            <a:r>
              <a:rPr lang="en-US" sz="1500">
                <a:solidFill>
                  <a:srgbClr val="616161"/>
                </a:solidFill>
              </a:rPr>
              <a:t>Discuss</a:t>
            </a:r>
            <a:r>
              <a:rPr lang="en-US" sz="1500">
                <a:solidFill>
                  <a:srgbClr val="616161"/>
                </a:solidFill>
              </a:rPr>
              <a:t> how different </a:t>
            </a:r>
            <a:r>
              <a:rPr b="1" lang="en-US" sz="1500">
                <a:solidFill>
                  <a:srgbClr val="CC4125"/>
                </a:solidFill>
              </a:rPr>
              <a:t>perspectives</a:t>
            </a:r>
            <a:r>
              <a:rPr lang="en-US" sz="1500">
                <a:solidFill>
                  <a:srgbClr val="616161"/>
                </a:solidFill>
              </a:rPr>
              <a:t> might change the way we answer this question.</a:t>
            </a:r>
            <a:endParaRPr sz="1500">
              <a:solidFill>
                <a:srgbClr val="61616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3"/>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79" name="Google Shape;179;p33"/>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US" sz="3400">
                <a:latin typeface="Ultra"/>
                <a:ea typeface="Ultra"/>
                <a:cs typeface="Ultra"/>
                <a:sym typeface="Ultra"/>
              </a:rPr>
              <a:t>Links to the TOK exhibition</a:t>
            </a:r>
            <a:endParaRPr b="0" sz="3400">
              <a:latin typeface="Ultra"/>
              <a:ea typeface="Ultra"/>
              <a:cs typeface="Ultra"/>
              <a:sym typeface="Ultra"/>
            </a:endParaRPr>
          </a:p>
        </p:txBody>
      </p:sp>
      <p:sp>
        <p:nvSpPr>
          <p:cNvPr id="180" name="Google Shape;180;p33"/>
          <p:cNvSpPr txBox="1"/>
          <p:nvPr>
            <p:ph idx="1" type="body"/>
          </p:nvPr>
        </p:nvSpPr>
        <p:spPr>
          <a:xfrm>
            <a:off x="3940125" y="364950"/>
            <a:ext cx="4922100" cy="449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700"/>
              <a:t>Related exhibition prompt</a:t>
            </a:r>
            <a:r>
              <a:rPr lang="en-US" sz="1700"/>
              <a:t> </a:t>
            </a:r>
            <a:r>
              <a:rPr i="1" lang="en-US" sz="1700"/>
              <a:t>What is the relationship between experience and knowledge (IAP-20)?</a:t>
            </a:r>
            <a:endParaRPr i="1" sz="1700"/>
          </a:p>
          <a:p>
            <a:pPr indent="-336550" lvl="0" marL="457200" rtl="0" algn="l">
              <a:spcBef>
                <a:spcPts val="1600"/>
              </a:spcBef>
              <a:spcAft>
                <a:spcPts val="0"/>
              </a:spcAft>
              <a:buSzPts val="1700"/>
              <a:buChar char="●"/>
            </a:pPr>
            <a:r>
              <a:rPr lang="en-US" sz="1700"/>
              <a:t>Refer to the ideas from this lesson to answer this question.</a:t>
            </a:r>
            <a:endParaRPr sz="1700"/>
          </a:p>
          <a:p>
            <a:pPr indent="-336550" lvl="0" marL="457200" rtl="0" algn="l">
              <a:spcBef>
                <a:spcPts val="1000"/>
              </a:spcBef>
              <a:spcAft>
                <a:spcPts val="0"/>
              </a:spcAft>
              <a:buSzPts val="1700"/>
              <a:buChar char="●"/>
            </a:pPr>
            <a:r>
              <a:rPr lang="en-US" sz="1700"/>
              <a:t>For example, what role do our personal experiences play in the way we understand the world? What are the strengths and weaknesses of relying on personal experiences to produce knowledge about the world? </a:t>
            </a:r>
            <a:endParaRPr sz="1700"/>
          </a:p>
          <a:p>
            <a:pPr indent="-336550" lvl="0" marL="457200" rtl="0" algn="l">
              <a:spcBef>
                <a:spcPts val="1000"/>
              </a:spcBef>
              <a:spcAft>
                <a:spcPts val="1000"/>
              </a:spcAft>
              <a:buSzPts val="1700"/>
              <a:buChar char="●"/>
            </a:pPr>
            <a:r>
              <a:rPr lang="en-US" sz="1700"/>
              <a:t>Which objects could help to illustrate your answer?</a:t>
            </a:r>
            <a:endParaRPr b="1" sz="1700"/>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